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67" r:id="rId15"/>
    <p:sldId id="270" r:id="rId16"/>
    <p:sldId id="268" r:id="rId17"/>
    <p:sldId id="271" r:id="rId18"/>
    <p:sldId id="269" r:id="rId19"/>
    <p:sldId id="258" r:id="rId20"/>
    <p:sldId id="261" r:id="rId21"/>
    <p:sldId id="282" r:id="rId22"/>
    <p:sldId id="259" r:id="rId23"/>
    <p:sldId id="260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8/29/2016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content.time.com/time/video/player/0,32068,1750315172001_2120272,00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brainpop.com/science/ourfragileenvironment/populationgrowth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brainpop.com/science/earthsystem/erosio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Impact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Impact on Air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989" y="1799699"/>
            <a:ext cx="4514282" cy="400722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Smog is a mixture of air pollutants and particulates that is sometimes found in the lower levels of the atmosphere. It has a distinctive brownish haze.</a:t>
            </a:r>
          </a:p>
          <a:p>
            <a:r>
              <a:rPr lang="en-US" sz="2800" dirty="0"/>
              <a:t>Smog can reach dangerous levels in built-up areas, causing irritation to the eyes and lungs.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635" y="1554039"/>
            <a:ext cx="4523624" cy="3029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60" y="4406725"/>
            <a:ext cx="4094329" cy="22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Pollution- Acid 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utoShape 9" descr="Image result for smog"/>
          <p:cNvSpPr>
            <a:spLocks noChangeAspect="1" noChangeArrowheads="1"/>
          </p:cNvSpPr>
          <p:nvPr/>
        </p:nvSpPr>
        <p:spPr bwMode="auto">
          <a:xfrm>
            <a:off x="-31750" y="5022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7" name="ShockwaveFlash1" r:id="rId2" imgW="8699400" imgH="5308560"/>
        </mc:Choice>
        <mc:Fallback>
          <p:control name="ShockwaveFlash1" r:id="rId2" imgW="8699400" imgH="530856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12725" y="1438833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747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394" y="1663221"/>
            <a:ext cx="7583488" cy="40072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Natural Events- materials from ash, dust, and gases can cause health problems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644" y="2593075"/>
            <a:ext cx="6225490" cy="426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029" y="3835021"/>
            <a:ext cx="3466673" cy="20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Impact on LAND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land use is this?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50" y="1852426"/>
            <a:ext cx="8230313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land use is this?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1971866"/>
            <a:ext cx="8230313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land use is this?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1852426"/>
            <a:ext cx="8303472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land use is this?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1852426"/>
            <a:ext cx="8230313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is </a:t>
            </a:r>
            <a:r>
              <a:rPr lang="en-US" b="1" dirty="0" smtClean="0"/>
              <a:t>deforestation?</a:t>
            </a:r>
            <a:r>
              <a:rPr lang="en-US" sz="2200" b="1" dirty="0" smtClean="0"/>
              <a:t> </a:t>
            </a:r>
            <a:r>
              <a:rPr lang="en-US" sz="2200" dirty="0"/>
              <a:t>is when humans remove or clear large areas of forest lands and related ecosystems for non-forest </a:t>
            </a:r>
            <a:r>
              <a:rPr lang="en-US" sz="2200" dirty="0" smtClean="0"/>
              <a:t>use (Textbook pg. 213)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Why do humans clear forest lands?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Trees are cut down (deforestation) for many reasons </a:t>
            </a:r>
            <a:r>
              <a:rPr lang="en-US" dirty="0" smtClean="0"/>
              <a:t>including:</a:t>
            </a:r>
          </a:p>
          <a:p>
            <a:r>
              <a:rPr lang="en-US" dirty="0" smtClean="0"/>
              <a:t>To </a:t>
            </a:r>
            <a:r>
              <a:rPr lang="en-US" dirty="0"/>
              <a:t>be used, sold or exported as timber, wood or fuel (charcoal). This is called logging.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be used for farming purposes (grazing fields for livestock, or large scale farming activities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 </a:t>
            </a:r>
            <a:r>
              <a:rPr lang="en-US" dirty="0"/>
              <a:t>make room for human settlement and urbanization (these include making space for shelter, industries and roads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 </a:t>
            </a:r>
            <a:r>
              <a:rPr lang="en-US" dirty="0"/>
              <a:t>make room for </a:t>
            </a:r>
            <a:r>
              <a:rPr lang="en-US" dirty="0" smtClean="0"/>
              <a:t>mining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Effects of deforestation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Soil erosion destruction</a:t>
            </a:r>
            <a:r>
              <a:rPr lang="en-US" b="1" dirty="0" smtClean="0"/>
              <a:t>.</a:t>
            </a:r>
          </a:p>
          <a:p>
            <a:r>
              <a:rPr lang="en-US" b="1" dirty="0"/>
              <a:t>Water </a:t>
            </a:r>
            <a:r>
              <a:rPr lang="en-US" b="1" dirty="0" smtClean="0"/>
              <a:t>Cycle</a:t>
            </a:r>
          </a:p>
          <a:p>
            <a:r>
              <a:rPr lang="en-US" b="1" dirty="0"/>
              <a:t>Loss of </a:t>
            </a:r>
            <a:r>
              <a:rPr lang="en-US" b="1" dirty="0" smtClean="0"/>
              <a:t>Biodiversity</a:t>
            </a:r>
          </a:p>
          <a:p>
            <a:r>
              <a:rPr lang="en-US" b="1" dirty="0"/>
              <a:t>Climate Change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592" y="5004870"/>
            <a:ext cx="2779694" cy="185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Desertification- </a:t>
            </a:r>
            <a:r>
              <a:rPr lang="en-US" sz="2000" dirty="0" smtClean="0"/>
              <a:t>the process by which land becomes more desert like and unable to support life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Causes Desertification?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Overgrazing</a:t>
            </a:r>
          </a:p>
          <a:p>
            <a:r>
              <a:rPr lang="en-US" dirty="0" smtClean="0"/>
              <a:t>Urbanization</a:t>
            </a:r>
          </a:p>
          <a:p>
            <a:r>
              <a:rPr lang="en-US" dirty="0" smtClean="0"/>
              <a:t>Poor farming methods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 Effects Of Desertification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Soil becomes less </a:t>
            </a:r>
            <a:r>
              <a:rPr lang="en-US" dirty="0" smtClean="0"/>
              <a:t>usable</a:t>
            </a:r>
          </a:p>
          <a:p>
            <a:r>
              <a:rPr lang="en-US" dirty="0" smtClean="0"/>
              <a:t>vegetation </a:t>
            </a:r>
            <a:r>
              <a:rPr lang="en-US" dirty="0"/>
              <a:t>is Lacked or </a:t>
            </a:r>
            <a:r>
              <a:rPr lang="en-US" dirty="0" smtClean="0"/>
              <a:t>Damaged</a:t>
            </a:r>
          </a:p>
          <a:p>
            <a:r>
              <a:rPr lang="en-US" dirty="0"/>
              <a:t>Food Loss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933" y="4724400"/>
            <a:ext cx="37973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land- Agricultural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144" y="1874160"/>
            <a:ext cx="7583488" cy="4007224"/>
          </a:xfrm>
        </p:spPr>
        <p:txBody>
          <a:bodyPr/>
          <a:lstStyle/>
          <a:p>
            <a:r>
              <a:rPr lang="en-US" dirty="0" smtClean="0"/>
              <a:t>Crop rotation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Overgrazing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519" y="1656000"/>
            <a:ext cx="6104246" cy="3671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44" y="4651063"/>
            <a:ext cx="2946375" cy="220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Urbanization</a:t>
            </a:r>
            <a:r>
              <a:rPr lang="en-US" dirty="0" smtClean="0"/>
              <a:t>-</a:t>
            </a:r>
            <a:r>
              <a:rPr lang="en-US" sz="2000" dirty="0"/>
              <a:t> </a:t>
            </a:r>
            <a:r>
              <a:rPr lang="en-US" sz="2000" dirty="0" smtClean="0"/>
              <a:t>is the growth of urban areas caused by people moving into cities (Textbook pg. 209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942" y="1418245"/>
            <a:ext cx="3657600" cy="868362"/>
          </a:xfrm>
        </p:spPr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260" y="2066795"/>
            <a:ext cx="3657600" cy="3213100"/>
          </a:xfrm>
        </p:spPr>
        <p:txBody>
          <a:bodyPr/>
          <a:lstStyle/>
          <a:p>
            <a:r>
              <a:rPr lang="en-US" dirty="0" smtClean="0"/>
              <a:t>Industrial revolution</a:t>
            </a:r>
          </a:p>
          <a:p>
            <a:r>
              <a:rPr lang="en-US" dirty="0" smtClean="0"/>
              <a:t>Job opportunities</a:t>
            </a:r>
          </a:p>
          <a:p>
            <a:r>
              <a:rPr lang="en-US" dirty="0" smtClean="0"/>
              <a:t>Emergence of large manufacturing centers</a:t>
            </a:r>
          </a:p>
          <a:p>
            <a:r>
              <a:rPr lang="en-US" dirty="0" smtClean="0"/>
              <a:t>Availability of easy transportation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028" y="2720788"/>
            <a:ext cx="3657600" cy="32131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Urban Development Can Alter Stream Channels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Concentrations of Contaminants in Water Increase with Urban Development </a:t>
            </a:r>
            <a:endParaRPr lang="en-US" dirty="0" smtClean="0"/>
          </a:p>
          <a:p>
            <a:r>
              <a:rPr lang="en-US" dirty="0"/>
              <a:t>Loss of Sensitive Species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53" y="3308809"/>
            <a:ext cx="2365375" cy="78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96" y="4491493"/>
            <a:ext cx="2604732" cy="200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7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94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918" y="0"/>
            <a:ext cx="4987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Erosion</a:t>
            </a:r>
            <a:r>
              <a:rPr lang="en-US" dirty="0" smtClean="0"/>
              <a:t>- </a:t>
            </a:r>
            <a:r>
              <a:rPr lang="en-US" sz="2200" dirty="0"/>
              <a:t>is the wearing away of the land by forces such as water, wind, and </a:t>
            </a:r>
            <a:r>
              <a:rPr lang="en-US" sz="2200" dirty="0" smtClean="0"/>
              <a:t>ice 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causes erosion?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Water is the main cause of erosion on </a:t>
            </a:r>
            <a:r>
              <a:rPr lang="en-US" dirty="0" smtClean="0"/>
              <a:t>Earth</a:t>
            </a:r>
          </a:p>
          <a:p>
            <a:r>
              <a:rPr lang="en-US" dirty="0"/>
              <a:t>Wind can erode by picking up and carrying loose particles and dust </a:t>
            </a:r>
            <a:r>
              <a:rPr lang="en-US" dirty="0" smtClean="0"/>
              <a:t>away</a:t>
            </a:r>
          </a:p>
          <a:p>
            <a:r>
              <a:rPr lang="en-US" dirty="0"/>
              <a:t>Glaciers are giant rivers of ice that slowly move carving out valleys and shaping mountains.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Poor soil quality </a:t>
            </a:r>
            <a:endParaRPr lang="en-US" dirty="0" smtClean="0"/>
          </a:p>
          <a:p>
            <a:r>
              <a:rPr lang="en-US" dirty="0"/>
              <a:t>runoff can cause water pollution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524" y="4309049"/>
            <a:ext cx="36449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7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Impact on 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806428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Point Source Vs Non-point source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833"/>
            <a:ext cx="9144793" cy="5377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463" y="323129"/>
            <a:ext cx="236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trace back to the source ex. Factory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06639" y="552615"/>
            <a:ext cx="3895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sources cant pin point the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Sediment- Makes water cloudy, blocks sunlight getting to plants (Turbidity- a measure of the cloudiness of water)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5" y="3712191"/>
            <a:ext cx="4363981" cy="2913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07" y="3712191"/>
            <a:ext cx="4572793" cy="30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66" y="1690515"/>
            <a:ext cx="5648633" cy="477852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Sewage, industrial waste, oil, pesticides and fertilizers all pollute water. </a:t>
            </a:r>
          </a:p>
          <a:p>
            <a:r>
              <a:rPr lang="en-US" sz="2800" dirty="0"/>
              <a:t>Fertilizers and sewage can easily be washed into rivers, streams and lakes. The nutrients, phosphates and nitrates in these substances cause </a:t>
            </a:r>
            <a:r>
              <a:rPr lang="en-US" sz="2800" b="1" dirty="0"/>
              <a:t>eutrophication.</a:t>
            </a:r>
          </a:p>
          <a:p>
            <a:r>
              <a:rPr lang="en-US" sz="2800" b="1" dirty="0"/>
              <a:t>Eutrophication</a:t>
            </a:r>
            <a:r>
              <a:rPr lang="en-US" sz="2800" dirty="0"/>
              <a:t> is the accumulation of nutrients in water, which causes excessive algal growth. This leads to a reduction in oxygen levels and the death of aquatic life.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622" y="2482115"/>
            <a:ext cx="2556993" cy="341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ShockwaveFlash1" r:id="rId2" imgW="8699400" imgH="5308560"/>
        </mc:Choice>
        <mc:Fallback>
          <p:control name="ShockwaveFlash1" r:id="rId2" imgW="8699400" imgH="530856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263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8091582" cy="4007224"/>
          </a:xfrm>
        </p:spPr>
        <p:txBody>
          <a:bodyPr/>
          <a:lstStyle/>
          <a:p>
            <a:r>
              <a:rPr lang="en-US" sz="3000" dirty="0" smtClean="0"/>
              <a:t>Thermal pollution- heated water released from industrial factories can reduce oxygen available for organisms or change the temperature they need to survive.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3953436"/>
            <a:ext cx="3738989" cy="2488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319" y="3798913"/>
            <a:ext cx="3684896" cy="277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757</TotalTime>
  <Words>546</Words>
  <Application>Microsoft Office PowerPoint</Application>
  <PresentationFormat>On-screen Show (4:3)</PresentationFormat>
  <Paragraphs>71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Corbel</vt:lpstr>
      <vt:lpstr>Wingdings 2</vt:lpstr>
      <vt:lpstr>Pixel</vt:lpstr>
      <vt:lpstr>Human Impact</vt:lpstr>
      <vt:lpstr>PowerPoint Presentation</vt:lpstr>
      <vt:lpstr>PowerPoint Presentation</vt:lpstr>
      <vt:lpstr>Human Impact on Water</vt:lpstr>
      <vt:lpstr>Point Source Vs Non-point source Pollution</vt:lpstr>
      <vt:lpstr>Examples of water pollution</vt:lpstr>
      <vt:lpstr>Water pollution</vt:lpstr>
      <vt:lpstr>PowerPoint Presentation</vt:lpstr>
      <vt:lpstr>Water Pollution</vt:lpstr>
      <vt:lpstr>Human Impact on Air</vt:lpstr>
      <vt:lpstr>Air Pollution</vt:lpstr>
      <vt:lpstr>Air Pollution- Acid Rain</vt:lpstr>
      <vt:lpstr>Air pollution</vt:lpstr>
      <vt:lpstr>Human Impact on LAND</vt:lpstr>
      <vt:lpstr>What type of land use is this?</vt:lpstr>
      <vt:lpstr>What type of land use is this?</vt:lpstr>
      <vt:lpstr>What type of land use is this?</vt:lpstr>
      <vt:lpstr>What type of land use is this?</vt:lpstr>
      <vt:lpstr>What is deforestation? is when humans remove or clear large areas of forest lands and related ecosystems for non-forest use (Textbook pg. 213)</vt:lpstr>
      <vt:lpstr>Desertification- the process by which land becomes more desert like and unable to support life</vt:lpstr>
      <vt:lpstr>Using land- Agricultural</vt:lpstr>
      <vt:lpstr>Urbanization- is the growth of urban areas caused by people moving into cities (Textbook pg. 209</vt:lpstr>
      <vt:lpstr>PowerPoint Presentation</vt:lpstr>
      <vt:lpstr>Erosion- is the wearing away of the land by forces such as water, wind, and ice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Impact</dc:title>
  <dc:creator>Nick Georgakakis</dc:creator>
  <cp:lastModifiedBy>Georgakakis Nicole</cp:lastModifiedBy>
  <cp:revision>21</cp:revision>
  <dcterms:created xsi:type="dcterms:W3CDTF">2014-08-25T22:19:07Z</dcterms:created>
  <dcterms:modified xsi:type="dcterms:W3CDTF">2016-08-29T19:56:14Z</dcterms:modified>
</cp:coreProperties>
</file>