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80" d="100"/>
          <a:sy n="80" d="100"/>
        </p:scale>
        <p:origin x="6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Diversity of Living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7108" y="8239918"/>
            <a:ext cx="5869263" cy="41922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http://us.123rf.com/400wm/400/400/longquattro/longquattro1003/longquattro100300006/6580318-the-concept-of-natural-selection-life-under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57" y="3386665"/>
            <a:ext cx="3469457" cy="19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Darwin </a:t>
            </a:r>
            <a:r>
              <a:rPr lang="en-US" b="1" u="sng" dirty="0" smtClean="0"/>
              <a:t>observed </a:t>
            </a:r>
            <a:r>
              <a:rPr lang="en-US" b="1" dirty="0" smtClean="0"/>
              <a:t>happening on the </a:t>
            </a:r>
            <a:r>
              <a:rPr lang="en-US" b="1" u="sng" dirty="0" smtClean="0"/>
              <a:t>Galapagos Island</a:t>
            </a:r>
            <a:r>
              <a:rPr lang="en-US" b="1" dirty="0" smtClean="0"/>
              <a:t>s became known as the process of </a:t>
            </a:r>
            <a:r>
              <a:rPr lang="en-US" b="1" u="sng" dirty="0" smtClean="0"/>
              <a:t>Natural Selection</a:t>
            </a:r>
          </a:p>
          <a:p>
            <a:r>
              <a:rPr lang="en-US" b="1" dirty="0" smtClean="0"/>
              <a:t>Favorable variations are called </a:t>
            </a:r>
            <a:r>
              <a:rPr lang="en-US" b="1" u="sng" dirty="0" smtClean="0"/>
              <a:t>Adaptations</a:t>
            </a:r>
          </a:p>
          <a:p>
            <a:r>
              <a:rPr lang="en-US" b="1" dirty="0" smtClean="0"/>
              <a:t>What adaptations do tigers have?</a:t>
            </a:r>
          </a:p>
          <a:p>
            <a:pPr lvl="1"/>
            <a:r>
              <a:rPr lang="en-US" sz="2400" b="1" dirty="0" smtClean="0"/>
              <a:t>Humans?</a:t>
            </a:r>
          </a:p>
          <a:p>
            <a:pPr lvl="1"/>
            <a:r>
              <a:rPr lang="en-US" sz="2400" b="1" dirty="0" smtClean="0"/>
              <a:t>Snakes?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41" y="3060270"/>
            <a:ext cx="3858163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9865"/>
            <a:ext cx="9601196" cy="34160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species of blob…there exists blobs of all shapes sizes (variation)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Blob eat little purple organisms that live underground and on the surface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68" y="2910732"/>
            <a:ext cx="522995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a particularly hot year, food became less abundant (competition), blobs that had the ability to dig into the soil to get food had a better chance  of survival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32" y="3484759"/>
            <a:ext cx="5439534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ones that survived mated and passed their genes to the next generation(reproduction)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24" y="3387250"/>
            <a:ext cx="5268060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9697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next generation had move blobs with the pointed noses.  That is NATURAL SELECTION.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Variation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Survival</a:t>
            </a:r>
          </a:p>
          <a:p>
            <a:r>
              <a:rPr lang="en-US" dirty="0" smtClean="0"/>
              <a:t>Reproduction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98" y="2682795"/>
            <a:ext cx="5468113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The theory states</a:t>
            </a:r>
          </a:p>
          <a:p>
            <a:pPr marL="914400" lvl="1" indent="-457200">
              <a:buAutoNum type="alphaUcPeriod"/>
            </a:pPr>
            <a:r>
              <a:rPr lang="en-US" sz="2800" b="1" dirty="0" smtClean="0"/>
              <a:t>Individuals of a species have difference, called ___________________</a:t>
            </a:r>
          </a:p>
          <a:p>
            <a:pPr marL="914400" lvl="1" indent="-457200">
              <a:buAutoNum type="alphaUcPeriod"/>
            </a:pPr>
            <a:r>
              <a:rPr lang="en-US" sz="2800" b="1" dirty="0" smtClean="0"/>
              <a:t>These individuals ______________for resources</a:t>
            </a:r>
          </a:p>
          <a:p>
            <a:pPr marL="914400" lvl="1" indent="-457200">
              <a:buAutoNum type="alphaUcPeriod"/>
            </a:pPr>
            <a:r>
              <a:rPr lang="en-US" sz="2800" b="1" dirty="0" smtClean="0"/>
              <a:t>Some will die, others will _________________ and pass traits to offspring</a:t>
            </a:r>
          </a:p>
          <a:p>
            <a:r>
              <a:rPr lang="en-US" sz="2800" b="1" dirty="0" smtClean="0"/>
              <a:t>Any trait that helps an organism survive  is called an </a:t>
            </a:r>
            <a:r>
              <a:rPr lang="en-US" dirty="0" smtClean="0"/>
              <a:t>________________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4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Selection,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1-2 sentences, explain this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2" y="2556932"/>
            <a:ext cx="8325117" cy="298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Evolution --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822" y="2277978"/>
            <a:ext cx="10234862" cy="442762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Fossils-</a:t>
            </a:r>
            <a:r>
              <a:rPr lang="en-US" b="1" u="sng" dirty="0" smtClean="0"/>
              <a:t>similarities </a:t>
            </a:r>
            <a:r>
              <a:rPr lang="en-US" b="1" dirty="0" smtClean="0"/>
              <a:t>between </a:t>
            </a:r>
            <a:r>
              <a:rPr lang="en-US" b="1" u="sng" dirty="0" smtClean="0"/>
              <a:t>extinct</a:t>
            </a:r>
            <a:r>
              <a:rPr lang="en-US" b="1" dirty="0" smtClean="0"/>
              <a:t> animals &amp; animals that are </a:t>
            </a:r>
            <a:r>
              <a:rPr lang="en-US" b="1" u="sng" dirty="0" smtClean="0"/>
              <a:t>alive today</a:t>
            </a:r>
          </a:p>
          <a:p>
            <a:pPr lvl="1"/>
            <a:r>
              <a:rPr lang="en-US" sz="2400" b="1" dirty="0" smtClean="0"/>
              <a:t>The </a:t>
            </a:r>
            <a:r>
              <a:rPr lang="en-US" sz="2400" b="1" u="sng" dirty="0" smtClean="0"/>
              <a:t>deeper</a:t>
            </a:r>
            <a:r>
              <a:rPr lang="en-US" sz="2400" b="1" dirty="0" smtClean="0"/>
              <a:t>  we dig the </a:t>
            </a:r>
            <a:r>
              <a:rPr lang="en-US" sz="2400" b="1" u="sng" dirty="0" smtClean="0"/>
              <a:t>farther</a:t>
            </a:r>
            <a:r>
              <a:rPr lang="en-US" sz="2400" b="1" dirty="0" smtClean="0"/>
              <a:t> back in time we see</a:t>
            </a:r>
          </a:p>
          <a:p>
            <a:r>
              <a:rPr lang="en-US" b="1" dirty="0" smtClean="0"/>
              <a:t>Homologous Structures- </a:t>
            </a:r>
            <a:r>
              <a:rPr lang="en-US" b="1" u="sng" dirty="0" smtClean="0"/>
              <a:t>parts</a:t>
            </a:r>
            <a:r>
              <a:rPr lang="en-US" b="1" dirty="0" smtClean="0"/>
              <a:t> of the body that are </a:t>
            </a:r>
            <a:r>
              <a:rPr lang="en-US" b="1" u="sng" dirty="0" smtClean="0"/>
              <a:t>similar</a:t>
            </a:r>
            <a:r>
              <a:rPr lang="en-US" b="1" dirty="0" smtClean="0"/>
              <a:t>, but have </a:t>
            </a:r>
            <a:r>
              <a:rPr lang="en-US" b="1" u="sng" dirty="0" smtClean="0"/>
              <a:t>different functions</a:t>
            </a:r>
          </a:p>
          <a:p>
            <a:pPr lvl="1"/>
            <a:r>
              <a:rPr lang="en-US" sz="2400" b="1" dirty="0" smtClean="0"/>
              <a:t>All </a:t>
            </a:r>
            <a:r>
              <a:rPr lang="en-US" sz="2400" b="1" u="sng" dirty="0" smtClean="0"/>
              <a:t>forelimbs of vertebrates </a:t>
            </a:r>
            <a:r>
              <a:rPr lang="en-US" sz="2400" b="1" dirty="0" smtClean="0"/>
              <a:t>have </a:t>
            </a:r>
            <a:r>
              <a:rPr lang="en-US" sz="2400" b="1" u="sng" dirty="0" smtClean="0"/>
              <a:t>common patterns</a:t>
            </a:r>
            <a:r>
              <a:rPr lang="en-US" sz="2400" b="1" dirty="0" smtClean="0"/>
              <a:t>, shows common ancestor</a:t>
            </a:r>
          </a:p>
          <a:p>
            <a:r>
              <a:rPr lang="en-US" b="1" dirty="0" smtClean="0"/>
              <a:t>Vestigial Organs- </a:t>
            </a:r>
            <a:r>
              <a:rPr lang="en-US" b="1" u="sng" dirty="0" smtClean="0"/>
              <a:t>organs or parts</a:t>
            </a:r>
            <a:r>
              <a:rPr lang="en-US" b="1" dirty="0" smtClean="0"/>
              <a:t> that seem to have </a:t>
            </a:r>
            <a:r>
              <a:rPr lang="en-US" b="1" u="sng" dirty="0" smtClean="0"/>
              <a:t>no function</a:t>
            </a:r>
          </a:p>
          <a:p>
            <a:r>
              <a:rPr lang="en-US" b="1" dirty="0" smtClean="0"/>
              <a:t>DNA- </a:t>
            </a:r>
            <a:r>
              <a:rPr lang="en-US" b="1" u="sng" dirty="0" smtClean="0"/>
              <a:t>similar</a:t>
            </a:r>
            <a:r>
              <a:rPr lang="en-US" b="1" dirty="0" smtClean="0"/>
              <a:t> in species that are </a:t>
            </a:r>
            <a:r>
              <a:rPr lang="en-US" b="1" u="sng" dirty="0" smtClean="0"/>
              <a:t>more closely</a:t>
            </a:r>
            <a:r>
              <a:rPr lang="en-US" b="1" dirty="0" smtClean="0"/>
              <a:t> related</a:t>
            </a:r>
          </a:p>
          <a:p>
            <a:r>
              <a:rPr lang="en-US" b="1" dirty="0" smtClean="0"/>
              <a:t>Embryological Development- </a:t>
            </a:r>
            <a:r>
              <a:rPr lang="en-US" b="1" u="sng" dirty="0" smtClean="0"/>
              <a:t>different</a:t>
            </a:r>
            <a:r>
              <a:rPr lang="en-US" b="1" dirty="0" smtClean="0"/>
              <a:t> species </a:t>
            </a:r>
            <a:r>
              <a:rPr lang="en-US" b="1" u="sng" dirty="0" smtClean="0"/>
              <a:t>develop</a:t>
            </a:r>
            <a:r>
              <a:rPr lang="en-US" b="1" dirty="0" smtClean="0"/>
              <a:t> in almost </a:t>
            </a:r>
            <a:r>
              <a:rPr lang="en-US" b="1" u="sng" dirty="0" smtClean="0"/>
              <a:t>identical</a:t>
            </a:r>
            <a:r>
              <a:rPr lang="en-US" b="1" dirty="0" smtClean="0"/>
              <a:t> ways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1958538"/>
            <a:ext cx="5384182" cy="43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Structures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52" y="2100986"/>
            <a:ext cx="5747295" cy="3977842"/>
          </a:xfrm>
        </p:spPr>
      </p:pic>
    </p:spTree>
    <p:extLst>
      <p:ext uri="{BB962C8B-B14F-4D97-AF65-F5344CB8AC3E}">
        <p14:creationId xmlns:p14="http://schemas.microsoft.com/office/powerpoint/2010/main" val="29150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65" y="2402385"/>
            <a:ext cx="9601196" cy="3318936"/>
          </a:xfrm>
        </p:spPr>
        <p:txBody>
          <a:bodyPr/>
          <a:lstStyle/>
          <a:p>
            <a:r>
              <a:rPr lang="en-US" b="1" dirty="0" smtClean="0"/>
              <a:t>Considered a </a:t>
            </a:r>
            <a:r>
              <a:rPr lang="en-US" b="1" u="sng" dirty="0" smtClean="0"/>
              <a:t>UNIFYING THEORY OF BIOLO</a:t>
            </a:r>
            <a:r>
              <a:rPr lang="en-US" b="1" dirty="0" smtClean="0"/>
              <a:t>GY, because it helps us explain and understand the </a:t>
            </a:r>
            <a:r>
              <a:rPr lang="en-US" b="1" u="sng" dirty="0" smtClean="0"/>
              <a:t>DIVERSITY</a:t>
            </a:r>
            <a:r>
              <a:rPr lang="en-US" b="1" dirty="0" smtClean="0"/>
              <a:t> of life on the planet.</a:t>
            </a:r>
          </a:p>
          <a:p>
            <a:r>
              <a:rPr lang="en-US" b="1" dirty="0" smtClean="0"/>
              <a:t>In your own words: define </a:t>
            </a:r>
            <a:r>
              <a:rPr lang="en-US" b="1" u="sng" dirty="0" smtClean="0"/>
              <a:t>diversity</a:t>
            </a:r>
            <a:r>
              <a:rPr lang="en-US" u="sng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3282045"/>
            <a:ext cx="5397467" cy="29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Embryological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915791"/>
            <a:ext cx="3392508" cy="42623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22" y="1915791"/>
            <a:ext cx="3674836" cy="42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_____________ evidence shows when organisms  lived on earth.</a:t>
            </a:r>
          </a:p>
          <a:p>
            <a:r>
              <a:rPr lang="en-US" sz="2600" b="1" dirty="0" smtClean="0"/>
              <a:t>Species that are closely related will have similar ____________</a:t>
            </a:r>
          </a:p>
          <a:p>
            <a:r>
              <a:rPr lang="en-US" sz="2600" b="1" dirty="0" smtClean="0"/>
              <a:t>A _____________ organ is one that has no function</a:t>
            </a:r>
          </a:p>
          <a:p>
            <a:r>
              <a:rPr lang="en-US" sz="2600" b="1" dirty="0" smtClean="0"/>
              <a:t>________________ structures look the same but have different functions</a:t>
            </a:r>
          </a:p>
          <a:p>
            <a:r>
              <a:rPr lang="en-US" sz="2600" b="1" dirty="0" smtClean="0"/>
              <a:t>________________ of different animals develop in the same way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982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Lions live in  Africa </a:t>
            </a:r>
          </a:p>
          <a:p>
            <a:endParaRPr lang="en-US" dirty="0"/>
          </a:p>
          <a:p>
            <a:r>
              <a:rPr lang="en-US" dirty="0" smtClean="0"/>
              <a:t>Tigers live in India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are they similar?</a:t>
            </a:r>
          </a:p>
          <a:p>
            <a:r>
              <a:rPr lang="en-US" dirty="0" smtClean="0"/>
              <a:t>How are they different?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51" y="2418520"/>
            <a:ext cx="2970384" cy="383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Lions and Tigers mated?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make ligers……………..</a:t>
            </a:r>
          </a:p>
          <a:p>
            <a:r>
              <a:rPr lang="en-US" dirty="0" smtClean="0"/>
              <a:t>How can evolution 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xplain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20" y="1983346"/>
            <a:ext cx="7039957" cy="43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scientific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84" y="2376628"/>
            <a:ext cx="9601196" cy="3318936"/>
          </a:xfrm>
        </p:spPr>
        <p:txBody>
          <a:bodyPr/>
          <a:lstStyle/>
          <a:p>
            <a:r>
              <a:rPr lang="en-US" sz="2800" b="1" dirty="0" smtClean="0"/>
              <a:t>Statements or models that have been </a:t>
            </a:r>
            <a:r>
              <a:rPr lang="en-US" sz="2800" b="1" u="sng" dirty="0" smtClean="0"/>
              <a:t>tested</a:t>
            </a:r>
            <a:r>
              <a:rPr lang="en-US" sz="2800" b="1" dirty="0" smtClean="0"/>
              <a:t> and </a:t>
            </a:r>
            <a:r>
              <a:rPr lang="en-US" sz="2800" b="1" u="sng" dirty="0" smtClean="0"/>
              <a:t>confirmed</a:t>
            </a:r>
            <a:r>
              <a:rPr lang="en-US" sz="2800" b="1" dirty="0" smtClean="0"/>
              <a:t> many times</a:t>
            </a:r>
          </a:p>
          <a:p>
            <a:r>
              <a:rPr lang="en-US" sz="2800" b="1" dirty="0" smtClean="0"/>
              <a:t>They </a:t>
            </a:r>
            <a:r>
              <a:rPr lang="en-US" sz="2800" b="1" u="sng" dirty="0" smtClean="0"/>
              <a:t>explain</a:t>
            </a:r>
            <a:r>
              <a:rPr lang="en-US" sz="2800" b="1" dirty="0" smtClean="0"/>
              <a:t> a wide variety of </a:t>
            </a:r>
            <a:r>
              <a:rPr lang="en-US" sz="2800" b="1" u="sng" dirty="0" smtClean="0"/>
              <a:t>data</a:t>
            </a:r>
            <a:r>
              <a:rPr lang="en-US" sz="2800" b="1" dirty="0" smtClean="0"/>
              <a:t> and </a:t>
            </a:r>
            <a:r>
              <a:rPr lang="en-US" sz="2800" b="1" u="sng" dirty="0" smtClean="0"/>
              <a:t>observations</a:t>
            </a:r>
          </a:p>
          <a:p>
            <a:r>
              <a:rPr lang="en-US" sz="2800" b="1" dirty="0" smtClean="0"/>
              <a:t>They can be </a:t>
            </a:r>
            <a:r>
              <a:rPr lang="en-US" sz="2800" b="1" u="sng" dirty="0" smtClean="0"/>
              <a:t>used</a:t>
            </a:r>
            <a:r>
              <a:rPr lang="en-US" sz="2800" b="1" dirty="0" smtClean="0"/>
              <a:t> to make </a:t>
            </a:r>
            <a:r>
              <a:rPr lang="en-US" sz="2800" b="1" u="sng" dirty="0" smtClean="0"/>
              <a:t>predictions</a:t>
            </a:r>
          </a:p>
          <a:p>
            <a:r>
              <a:rPr lang="en-US" sz="2800" b="1" dirty="0" smtClean="0"/>
              <a:t>They are 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absolute, </a:t>
            </a:r>
            <a:r>
              <a:rPr lang="en-US" sz="2800" b="1" u="sng" dirty="0" smtClean="0"/>
              <a:t>can</a:t>
            </a:r>
            <a:r>
              <a:rPr lang="en-US" sz="2800" b="1" dirty="0" smtClean="0"/>
              <a:t> be </a:t>
            </a:r>
            <a:r>
              <a:rPr lang="en-US" sz="2800" b="1" u="sng" dirty="0" smtClean="0"/>
              <a:t>changed</a:t>
            </a:r>
            <a:r>
              <a:rPr lang="en-US" sz="2800" b="1" dirty="0" smtClean="0"/>
              <a:t> as </a:t>
            </a:r>
            <a:r>
              <a:rPr lang="en-US" sz="2800" b="1" u="sng" dirty="0" smtClean="0"/>
              <a:t>new </a:t>
            </a:r>
            <a:r>
              <a:rPr lang="en-US" sz="2800" b="1" dirty="0" smtClean="0"/>
              <a:t>evidence is found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33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645" y="2408349"/>
            <a:ext cx="9582952" cy="3467519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u="sng" dirty="0" smtClean="0"/>
              <a:t>Charles Darwin</a:t>
            </a:r>
            <a:r>
              <a:rPr lang="en-US" sz="2800" b="1" dirty="0" smtClean="0"/>
              <a:t> developed the theory of </a:t>
            </a:r>
            <a:r>
              <a:rPr lang="en-US" sz="2800" b="1" u="sng" dirty="0" smtClean="0"/>
              <a:t>Evolution by Natural Selection</a:t>
            </a:r>
          </a:p>
          <a:p>
            <a:pPr lvl="1"/>
            <a:r>
              <a:rPr lang="en-US" sz="2800" b="1" dirty="0" smtClean="0"/>
              <a:t>Which </a:t>
            </a:r>
            <a:r>
              <a:rPr lang="en-US" sz="2800" b="1" u="sng" dirty="0" smtClean="0"/>
              <a:t>explained</a:t>
            </a:r>
            <a:r>
              <a:rPr lang="en-US" sz="2800" b="1" dirty="0" smtClean="0"/>
              <a:t> how organisms </a:t>
            </a:r>
            <a:r>
              <a:rPr lang="en-US" sz="2800" b="1" u="sng" dirty="0" smtClean="0"/>
              <a:t>changed (adapted) over time</a:t>
            </a:r>
          </a:p>
          <a:p>
            <a:r>
              <a:rPr lang="en-US" sz="2800" b="1" dirty="0" err="1" smtClean="0"/>
              <a:t>Lamarke’s</a:t>
            </a:r>
            <a:r>
              <a:rPr lang="en-US" sz="2800" b="1" dirty="0" smtClean="0"/>
              <a:t> Theory of Acquired  Characteristics</a:t>
            </a:r>
          </a:p>
          <a:p>
            <a:pPr lvl="1"/>
            <a:r>
              <a:rPr lang="en-US" sz="2800" b="1" dirty="0"/>
              <a:t>Stated that you would </a:t>
            </a:r>
            <a:r>
              <a:rPr lang="en-US" sz="2800" b="1" u="sng" dirty="0"/>
              <a:t>gain or lose</a:t>
            </a:r>
            <a:r>
              <a:rPr lang="en-US" sz="2800" b="1" dirty="0"/>
              <a:t> features if you </a:t>
            </a:r>
            <a:r>
              <a:rPr lang="en-US" sz="2800" b="1" u="sng" dirty="0"/>
              <a:t>overused or didn’t use </a:t>
            </a:r>
            <a:r>
              <a:rPr lang="en-US" sz="2800" b="1" dirty="0"/>
              <a:t>them at all.</a:t>
            </a:r>
          </a:p>
          <a:p>
            <a:r>
              <a:rPr lang="en-US" sz="2800" b="1" dirty="0" smtClean="0"/>
              <a:t>Which is correct?</a:t>
            </a:r>
          </a:p>
          <a:p>
            <a:pPr lvl="1"/>
            <a:r>
              <a:rPr lang="en-US" sz="2800" b="1" u="sng" dirty="0" smtClean="0"/>
              <a:t>Darwin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9974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theory did Darwin  develop?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theory explained how organisms ______________ over __________.</a:t>
            </a:r>
          </a:p>
        </p:txBody>
      </p:sp>
    </p:spTree>
    <p:extLst>
      <p:ext uri="{BB962C8B-B14F-4D97-AF65-F5344CB8AC3E}">
        <p14:creationId xmlns:p14="http://schemas.microsoft.com/office/powerpoint/2010/main" val="394008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 Studied on the Galapagos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unique species like: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57" y="2395470"/>
            <a:ext cx="2556099" cy="3826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1" y="2904984"/>
            <a:ext cx="4220164" cy="3143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56" y="2556932"/>
            <a:ext cx="3668168" cy="2339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847" y="5396248"/>
            <a:ext cx="387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Marine Iguana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0457" y="2014536"/>
            <a:ext cx="333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Blue Footed Bobby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7571" y="4966931"/>
            <a:ext cx="307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Finches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94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741567" cy="3683447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Variation: </a:t>
            </a:r>
            <a:r>
              <a:rPr lang="en-US" sz="2600" b="1" u="sng" dirty="0" smtClean="0"/>
              <a:t>exists among individuals within a species</a:t>
            </a:r>
          </a:p>
          <a:p>
            <a:r>
              <a:rPr lang="en-US" sz="2600" b="1" dirty="0" smtClean="0"/>
              <a:t>Individuals will </a:t>
            </a:r>
            <a:r>
              <a:rPr lang="en-US" sz="2600" b="1" u="sng" dirty="0" smtClean="0"/>
              <a:t>compete</a:t>
            </a:r>
            <a:r>
              <a:rPr lang="en-US" sz="2600" b="1" dirty="0" smtClean="0"/>
              <a:t> for </a:t>
            </a:r>
            <a:r>
              <a:rPr lang="en-US" sz="2600" b="1" u="sng" dirty="0" smtClean="0"/>
              <a:t>resources</a:t>
            </a:r>
          </a:p>
          <a:p>
            <a:r>
              <a:rPr lang="en-US" sz="2600" b="1" u="sng" dirty="0" smtClean="0"/>
              <a:t>Competition </a:t>
            </a:r>
            <a:r>
              <a:rPr lang="en-US" sz="2600" b="1" dirty="0" smtClean="0"/>
              <a:t>would lead to </a:t>
            </a:r>
            <a:r>
              <a:rPr lang="en-US" sz="2600" b="1" u="sng" dirty="0" smtClean="0"/>
              <a:t>death</a:t>
            </a:r>
            <a:r>
              <a:rPr lang="en-US" sz="2600" b="1" dirty="0" smtClean="0"/>
              <a:t> for some, while others would </a:t>
            </a:r>
            <a:r>
              <a:rPr lang="en-US" sz="2600" b="1" u="sng" dirty="0" smtClean="0"/>
              <a:t>survive</a:t>
            </a:r>
          </a:p>
          <a:p>
            <a:r>
              <a:rPr lang="en-US" sz="2600" b="1" dirty="0" smtClean="0"/>
              <a:t>Individuals that had </a:t>
            </a:r>
            <a:r>
              <a:rPr lang="en-US" sz="2600" b="1" u="sng" dirty="0" smtClean="0"/>
              <a:t>advantageous (beneficial) variations</a:t>
            </a:r>
            <a:r>
              <a:rPr lang="en-US" sz="2600" b="1" dirty="0" smtClean="0"/>
              <a:t> are more likely to </a:t>
            </a:r>
            <a:r>
              <a:rPr lang="en-US" sz="2600" b="1" u="sng" dirty="0" smtClean="0"/>
              <a:t>survive and reproduce</a:t>
            </a:r>
            <a:endParaRPr lang="en-US" sz="2600" b="1" u="sng" dirty="0"/>
          </a:p>
        </p:txBody>
      </p:sp>
    </p:spTree>
    <p:extLst>
      <p:ext uri="{BB962C8B-B14F-4D97-AF65-F5344CB8AC3E}">
        <p14:creationId xmlns:p14="http://schemas.microsoft.com/office/powerpoint/2010/main" val="812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1395</TotalTime>
  <Words>558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Diversity of Living Things</vt:lpstr>
      <vt:lpstr>Evolution</vt:lpstr>
      <vt:lpstr>Consider this……..</vt:lpstr>
      <vt:lpstr>What happens if Lions and Tigers mated?</vt:lpstr>
      <vt:lpstr>What is a scientific theory?</vt:lpstr>
      <vt:lpstr>History of Evolution</vt:lpstr>
      <vt:lpstr>Checkpoint</vt:lpstr>
      <vt:lpstr>Darwin Studied on the Galapagos Island</vt:lpstr>
      <vt:lpstr>Key Points</vt:lpstr>
      <vt:lpstr>Process…</vt:lpstr>
      <vt:lpstr>An analogy…</vt:lpstr>
      <vt:lpstr>PowerPoint Presentation</vt:lpstr>
      <vt:lpstr>PowerPoint Presentation</vt:lpstr>
      <vt:lpstr>PowerPoint Presentation</vt:lpstr>
      <vt:lpstr>Checkpoint</vt:lpstr>
      <vt:lpstr>Natural Selection, in a nutshell</vt:lpstr>
      <vt:lpstr>Theory of Evolution -- Evidence</vt:lpstr>
      <vt:lpstr>Homologous Structures</vt:lpstr>
      <vt:lpstr>Vestigial Structures</vt:lpstr>
      <vt:lpstr>Embryological Development</vt:lpstr>
      <vt:lpstr>Checkpoint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Finley Julie</dc:creator>
  <cp:lastModifiedBy>Georgakakis Nicole</cp:lastModifiedBy>
  <cp:revision>24</cp:revision>
  <dcterms:created xsi:type="dcterms:W3CDTF">2014-09-12T17:26:41Z</dcterms:created>
  <dcterms:modified xsi:type="dcterms:W3CDTF">2017-02-03T17:23:37Z</dcterms:modified>
</cp:coreProperties>
</file>