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DC28-C1DF-4DE1-8AE1-0701E225A15C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6D7-B339-4BCB-B49B-21E4C45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9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DC28-C1DF-4DE1-8AE1-0701E225A15C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6D7-B339-4BCB-B49B-21E4C45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2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DC28-C1DF-4DE1-8AE1-0701E225A15C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6D7-B339-4BCB-B49B-21E4C45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3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DC28-C1DF-4DE1-8AE1-0701E225A15C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6D7-B339-4BCB-B49B-21E4C45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6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DC28-C1DF-4DE1-8AE1-0701E225A15C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6D7-B339-4BCB-B49B-21E4C45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1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DC28-C1DF-4DE1-8AE1-0701E225A15C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6D7-B339-4BCB-B49B-21E4C45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05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DC28-C1DF-4DE1-8AE1-0701E225A15C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6D7-B339-4BCB-B49B-21E4C45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282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DC28-C1DF-4DE1-8AE1-0701E225A15C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6D7-B339-4BCB-B49B-21E4C45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2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DC28-C1DF-4DE1-8AE1-0701E225A15C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6D7-B339-4BCB-B49B-21E4C45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DC28-C1DF-4DE1-8AE1-0701E225A15C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6D7-B339-4BCB-B49B-21E4C45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5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DC28-C1DF-4DE1-8AE1-0701E225A15C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996D7-B339-4BCB-B49B-21E4C45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1DC28-C1DF-4DE1-8AE1-0701E225A15C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996D7-B339-4BCB-B49B-21E4C455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4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wave?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SC.7.P.10.3 Recognize that light waves, sound waves, and other waves move at different speeds in different material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Unit 5 lesson 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43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053" y="7937"/>
            <a:ext cx="8229600" cy="1143000"/>
          </a:xfrm>
        </p:spPr>
        <p:txBody>
          <a:bodyPr/>
          <a:lstStyle/>
          <a:p>
            <a:r>
              <a:rPr lang="en-US" dirty="0" smtClean="0"/>
              <a:t>What are waves?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789852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 wave is a traveling disturbance that travels through space and matter transferring energy from one place  to another.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AutoShape 2" descr="data:image/jpeg;base64,/9j/4AAQSkZJRgABAQAAAQABAAD/2wCEAAkGBxQTEhUUExQWFhUXGBgYFxcXGBgXGRwcGBgYGBUbGhogHiggGBolHBoYITEhJSkrLi4uFx8zODMsNygtLisBCgoKDg0OGxAQGywmICQsNCwsLDQsLDQvNDQsLCwsLCw0LCwsLDQsLCwsLCwsLCwsLCwsLCwsLCwsLCwsLCwsLP/AABEIALgBEgMBIgACEQEDEQH/xAAbAAACAwEBAQAAAAAAAAAAAAAEBQACAwEGB//EAD8QAAECBAQDBgQEBQMDBQAAAAECEQADITEEEkFRBWFxEyKBkaHwBjKxwULR4fEUI1JicgcVM4KSwhYkQ6Ky/8QAGgEAAwEBAQEAAAAAAAAAAAAAAgMEAQAFBv/EADARAAICAQMBBwMDBAMAAAAAAAABAhEDEiExQQQTIlFhofBxgeEUscEFM5HxFTLR/9oADAMBAAIRAxEAPwD5XhgAam9PSKrlEKCXezeMXUtjSNMbMDpa4H7R7mnc8+3ZqrIkBKS5JqYrOJdhtW0CoAgrCAukNuSdW58oNRBe25phsPUGjEfUVbnDGQgy5bpBUddW67CJLDEUgYTCgryqOoYDT8R+kbVitVkw6VFMxaqkpYDrZukAy1kVe1oZcOmd4BVQo787k7RJOEBUpSqS0knrWiRu9IKqO1G0vBrXKMya9GKStQDjVn1NKnaBpq0FAYsdUJBbqVG5qYb4jLMTmWXMtBJAtmNgen2gDBcKmzgVBGVCbrVYCw0qekCvUyz0CJ6zgJWHw0susntFa3e70ffYRzh/CcRK7aTLKld1BmlKgEAGrOTVXpvtBGAmnCyFdm6lHKBS5s4G2sYzgUIVknIQuaSohbFagzdEvs0I6uvMzUKp3Dp0xSp01Cgi6lFqiw6u20Z8M4cucvIi1e+pwkAXJa3SL4zF4hMtOHKyya5RVVTQEh3Gwg2ZLyBypQVl+UnKA9wBzrD1dfsC2M+A8QkYZyoZwMw7lHLNm55rcgNIH4r8QTZqk5CZMsBkolqsNyRqfCEgmWZn2A9vHUk3ge6jepnanVBSVHV3NX35kmHGGQmYqUnvJp3lNUkmmtnYO8KcORlOYPZifVhrDLh/E1pzChzJysQwbSgjJp9DkwzHYbspmUkKCSwahL1DgHmIccB4jUyVZsqjRjbpsI89hpZWWHmaAczsIIRily1HJQEM3LWukJlDUqC1U7PR4zgK0Hu1SbKFW/y/OKYPDTiWZPduXYGBZXFyAgpBSoM4csQId47HlSUgMCtiQ1vGEPWtmHcXuTCy6lU0FKOlzoBvB8ySQhTDumwYwsxBWiWyj8xHdOg1Z4Ow3E8qMpchgxhTT5Q2Mlwy3BJxqkhuW3SGSpYGrwjRjFGbmdhQWp47Q9U5DtWAmqYcHaMUhjSCZa4zloOrRdeYQDDRq7iM1y94rJxGig0bzKC8CbyCKJFqxQObiCPSISIxi5FUFiNIA4si5DeEHLmCAsYh0qL+G8IkhU3tQh8BEjgiQimRd4fDctax3LUkxoUecQJaPsNJbqOZSok6fTSNMMtQUybmhN44mxAsbxJafzjnEGx9MwrAEVanOA5yCkklwFAv4n35R3DcSUnK7EO5F2reCP8AeM6l9qkZVDLRsydQRvWrc4BJpiqAZiO86f8ApIccnEFYaSsyiljRQI0evsxfF8PKcrF0t3SNSa06gjyiuLxRoKghhZoPngGwiSeyaWpFyFKWXa7mPS8IxhmhpfdS+xrfTbmY8qnEEgCZ8p321PveC580yX7MlIWGoapDC3M784Vkx2q6nahlxLEqlJOXIoAsp6sbNT3WECs0xYKUPZxVg32tFJU4pBS/zDXY38YdfDuJCCuWpAOZLAkfLavUxqh3cQbLYbBZMXKJOYLUO4O8Wa17c4I+NkBK0hICSxCgC+rvyoWhdLx5lzzOl1CWAvZm6h4orDzZq0rUCQokA71cgPe8ZpepN+R17AIFYOkSm6C5sPGCsVgMpJy9mAfkJc7gvAyg1ya7U/cwy7MsiFVe0N5PDphcISSUgFTAnK4JSmzlVDbaAcJIK6S0KJBegKiBpYesbYcrfKlJEwE6KzAkjXQwEl5G2GYLGEDK/dJ7w+pbUxrPljOCl8qnIDuRp3qXg3DcKQZK5pWntB3RLJCUg6uTfWgME4Dh4KkdvMlhCg5SnKmgsNG84S5RTbRqvgF4Vhs6sqA5blpePUYHhnarKjMqAAAG03jPC8Olhf8A7YUb58wUnoav5RVa5gWRLUnMCElLjxvfoImnPW9h0Y6eTvFZUxZVmIAAvcUsz2g/4dwwmoLkltxTwMFysFJnSv5yGUA6rpAPWjmM8OO6E4dRbYuKcnu8IcrjpQ5Rp2bSuGFCiUpC07PWD5MpOUuGb20A4CZNlKaYmn9QbeGeNSVyz2ZBN/KFSbvcdGq2/wAAScWkFh76wR2w2HvaFuHK5hrLZqHT0gotrSOaRykdnz81PIwMMU1FGOzUtVOkYTU5xSOpASkwxGIB6xdMoGxhXgVnMx6VhiqVlrofSAltsApWi07CtcwuxCgHBrSDlzj8r1gRNSp7NtCpcCp87CEzOUSLLyue9rEhdMiPiqAIihBRKFqKld0kB6UzUHg9VHSpgmZhSlKTMl0UHQp6UUQWIoaghjH2SdooboViOlMMOxD5h3qWPTT0jKZhqPyBYgi+id2Y+UY9tmdqsDAjUuPGNRJYA769LxQh46rMcrHPDMctMlQKQQKyyoO27coHl41JBM0ZiQ6cviC+0DiYQCwNgOV79YwSIS4JMG7HnDpEtSQQKOxzV50MDY3DZipROtOkbYdSkSGSO8ojyMWkALS+tjyMBG02wGxbIlOoAmj/AFpBKxkWxYsSCxc1DVN6RQIKFijkGnPbrDXiGEvMFMwBAoCDq/Ophre5li9WHKQdQKK2u9DDLhy1KmoKj3QAwFgBpyrrGXCyvOkBQAD10a6ietPSL4mX/MUnMMqQHKaA6jkTpAS32Os9HxzCy1SityVguopqEixcvUmm0eRV5vp9K72go4hWUIFEirBr6WvvBBwYUsgIUJgADGmZZq7XDAknpAwhoVNnOVhnB+Nqw8pSJX/KpYJAAKUgBnJq5+8eiwPEjLT2uLnl6tJCUhZe2YCoOrGzwg4Vw2YAMt1JUoZbEgsEqUaAawMpEyqJgScyvnLnvUsRfbx6QqWOE2/fzC7xxR6tPEROQZUvDhMpTjtCXKe65JBFPAxlwXgcmaJZEzOxOYD0f+kWp6xTgMhMtK1YlbAjKmWXfvEuQBbUNeNZOMTILSJRZZoFKIKRZyCTlBieSq4w+fdjIyunL5/gnH5kyRMyIQlCSXQlOoA+Y6msLZRmpUT2iyzFSkEtWpAUCBvSCeKpnzVhU1SW1WmoSGsT9oTYXDLXRLkaPRNLmtIbjitO9eoM5eLYe4QLUmYoLUpP4woE03JrWHPDJ6UoHzDKHS4q+lhaBeHYNaO4WJKe8Q7WcAFmMOJaQUBBcl8oISQRyfWJcklwOxpm2L4mFSwVpOa5CSRQbxXg2NX3lUyj8J+bzjZeElo7i3JAGVzvoTA6cYlKkgJHMUtuNvGJ9mqSH207bHE+YlbZbnmx89YHmysxISrvDSx8NDGvEFJQgGoF2ADn8oCkcVGxJ3Vf0haTq0Nk1e5dCSB3+7o5DRqnCA95Cu9tpGieIJVRVOtYDnAiqFNXUfeOsW2l6nJpAmB6ERovFWJBiYhGdL0zpqOsYZlEjMk2rWv6wLdgNtFcdOS7t7+0JcTiVJVRTjYwbxPNmGX091hfiMP+JTefusA+CPNJtugMzBtHIv2svY+cSBom+581l4SVMysoSypeQpJKgBkTkU5+bOvMG/C1WBEFS8NjECXLlutIKxLSO8l5jZ8qSKkt+UeflTWoQ492giXiVOkpWoFBBQQSCkizbNyj67RfD+zLnaYwVcgIMuYFVSoli5szd1oIxstcpfZTksQxY/3B0t4H1hUvGTFKzKWpSnJdRJckup9S5NYIHFFLyiYHsCrkAEgncgR1NcoU4voWxEgJSwB08DtGARDwYNJ78rvIe9w+x67RnMl51d3Kg66JeljpGxmhVsCRIZDtYu3hT1gUCHHEOGzEIdRBqLFx5wuMtg4qLecdGpbmajdAOUCjNXl+sWwiigWNbi/stGeUEFtoMkJysTC5KjrNJqFUUxcE1Fg9vCKTcQ6Qgk3dRLdIMk8RS5JQ7XAq45iDFYCVMH8p0uxyGpHR6+sJ1qP/AHR30E0ielCiR3i3QVI+0GDFlCDYrXUlnA5MYOlcBQrM5IIc5T5xlMw6Uy1JMkkuO+CSQ9T3dvzje8xyexm6NOBS0iciZPBSl3SkMSWsTyePTYrGImKWAl1N/iC+jt5x5ZCkzFSnDNqxelvClYe4VCSU5g1jc3ifNHe2MhLakZKkha5csoVLSQRdk2cgae2hVicMoulB7iKFRIABOlwM1GpDDimEXPxCZYLgB3erG5HIQ2x8pGFkgJlLVUAKKhlF3zdNzvHKemq5fQ3RdvyFGAlCUyp1WAMumc1PVk9L1i2NSohU9QSy2Al1rzcigFeekb4Iy3ExagpSAVJQHZJu5JDE8h6xaThVTQqYpJJcZM5DVNTWMb3tmK2qQRwgzgkiWlPZllZlpFiKsDUpH2gSZi8SoqQFFSCfwpDNypQUsI0nzJhyJGZQSnKokns2/uap6WhjKx61IMkCXLcZUqQ9WvuwMLe29IYne1sL4VIE2WCoqSHYMK0FrsADB2FxyZaRLUlVKgs7+94SyOHTRKTKmuBmJFmHlqYaHhASpKTNSVaFy/LVomnpvdj4aq2QXxbE55ZKSGDWe5+jCFWFwyyQCUlNwaUeG8zAgd1YYGhY67xz/bRLs5ToXH0hakkqQyUHJ2zTscwAUol6W9vA6ZOVRSq4ZiG8YOTJCwliS2305QNiAy85dxTT1haYTVKzPESFCgL0p73iJQUNUnNRQNoIkHMGJroY6pn7z9R6dYEBxXKJImZCCflNvs8ZzsQFKOXx/SL4xTSyQMyWq1/KApUnMnMipO33EB6gSk14UZYrBBPeQojcHnCKcVFWVV/SPRGYghlKA+0L5/ZgMoiYRqKNAWS5Yp8MV/wivZESNDJ2mU0fbSJG2ifT8s+QiXvFVS2taC8sTJH28oIq7wwTM3iEgmNRJiBAbnAtOjrQZwjHLlFgohBIUpH4VM9xZyHD6PHq5nH8NNQf4nD9lMKUgLkkM6XAPZlqHUA6R4lUspcEMfWNpIp+bfSJ54Yzd8MxyaPRoxSlIyy5iTLDAFW/P+mpueUaowUpQaYDLJA7wsSHZxoIRYCeqUvMgkEgi7UNIKRxFSiSoB2ASAGSGI57C8Jljkn4RWxtO4JMC8qGmChBSXcUFhV6xjiUkUIIPOkdTxJQD5PJRv5RpM4sSggy0kGgUe8Q3PSNi53ugWgJKSmrsYZYaXnFZqZfM0toAIAw8yWo99KgLZkl/FiK66w4/wBnlKRLVLnd1WbMVpICSl3TRySzaawWSS67fY5RZ3+MKKCbnYitSa7Q3wOOQojtFHqwPrdoWf8Apib2Xay1S5st69mrvBrkpIChtGKMLPlDvSljktCx06QiWLHJbPcPxR5R7SRw2QUlqqOqS1+RtCvivA8RLSFJUCi9Bz26bGF+HxSkil/QD84eYL4xSEhC0qUrTLuOsSuGWDtbjk8ctnsKVzFFYUJhQT3e6nQak6Vg/wDjZ0sZUlM1JDKCi7jp94ZYpMmb30KCVqHyKp1Aa8VRwFDBpgJDFSAatdjrGPLGvEvY7u534WLuGYZlBpmRbtkmZWI2QuoI8iY3ncRnBZROS6QWAbKW8KbCD8Vw1a2yJSGsVj7XjXhvDJrnt1hVGBYqbzgJZIvxOv5CWOS2X4Ajw8S/5qRmC7pS2XyehgqXOFCJZ8KAP/U9DDDAAIcOpaXLhqhv7QHi/EJ4lgNKJBNtOpOghDyNuhyxpK+Adc0qATObI7JLhwfwu1xAMtZSQyEEEmpSokNYxvgZ4WWYIJBdiSlzYh6abwPikzQpYcMS+ch83RhGpdAG+o6lLlLUHUXA5geV4H/3RT5cpao1P7QJI4gQoJTlAyipbM4DG/0jfDyLllF+6QSCAWvowO0L01yHrb4GWFnkCgD7tdruYiMQFDvJIUeX21EY4aWQkqSHyk906gWAqxNYiccWGZLcxp94W0M1bbkEsZqFte79CIKKAS4DUtY/rGOdPdId/OLYjKsMPmECwdkSXMymmuh+kcTPBfKAFeXsxyRPcBKhUWP2Mb4jDOmlDAMC21sKzLE0EEMsBgohn6wgxmEWMwaovDrGTchBJL7/AFBgDGYgLu42Ip4QLIcml88iPt4kb9n/AIxIXSJ6Z82lsDF5iHixRGiZcffwW1D5S3swSg0iwRGoQ1WMaolvHbGOQN2bGhppp+0VMtq7wWZbHSLolvCJJWdqYPKqaj0jWYkNQVpU7R0S7ikYiWQW9OUYluYaZaWPnESfoY0lyzp438XiyZYrpG0gTGQkP3g/J4uFlKnQcp5FhX3aNBKvXpzjqsOQmtPfswLgjtRWVjZySWWSTcUN+Rj0XA/jOZJWkrK1oYgpC1DRqAkpp0jzOIlMWLvS8WEkgPbyhc+zwmt0Mjlcd0z6DxD45RMSQnDJWmxM7K7nkmo6vCLEYvMypWHlIo5UjO2mqi2t+UIpGEUTUsBUvpvBstamKUZiH1t5ROsEMe0f5CnnlPlh+F4mpI+VKwdavyrpHqOE8aQs94BDVzFT16sGjzOFxADJIYByWq7waiTLVVCmH92+kT5scX0CxzceD3sounNHMVNV2SiFBJoAWBqbO8JsFissvMlNWZKSbG1hcQfhZ68oMwpck0H0MeZLG0Xxyp7FZ+MRI7MzFla1E1SADpoDvSKY/ipmKMpCQsN3rZq7As5gTiXD0zCFAkV8R0MAYnAoljOZhyODlAcqVyIsecNjCDrzEzyTVroFy0YWRMIVNWSRZAIA3cgs4jfETZis2WWFS6NmIT0L3/eKSMYhbTJksWDJyOo86lzpVmimHwpUVqZYdqZXRWwYaRz82D0qPt+TLPUJloQSksSWcWatjBqcQULMtaVKBZurvQG0DS8EogVUFBQzuUpYg0vccoNRw2cFZpawRVvH0gZNGRUuhlLxhStkCibEAk1s+5gjDYgOc1zr9iIBnT56MqcoAHdNKHX1hkmWlQB9PdxAyVHRk7CJRSAFC2nveBkTikkj1i8lWUM7pNYmIlhVUmFNBttq0WlTkqFY1XizlIfMw8WhUtRSS5EXkqUogggNUnSFyQjvnx1KGelbBYbnCXEzb7AtDrGSEqAKSAPR39IQ8QJBI84U2SZL6g7jeJGLDeJAahdnkEo8ouA3v6xoTQaRYo8Obx9dh7VN6fXZnp5MMdziU0D16REp21jYWPKtfrFpcunp+cVRyXwTzVFOz87xzsm5E+UbZm6U9iNp6xTkLnSAk7MoECKt620eLGXShvs7/tBEo1Z6e9Y1KAenJoBzO0gaZIy2rd44iXp9YP8A4YBJLgRz+HVsDX9Y5ZEC0UlyWY5WJJoa+m7fWM50t3A8tNT7tDFEk/hJJ1Da6+EEJwTa9SAKeJjVkXUB7iSVhAKqNbjxFNI1Rhio1AYOwD058yYcowB+ZnSfEwVhJWR+6lROhuAbl/KNnk6oFc7iheDS1jsr8I/aLmhEtKQCzhg5sanca1hhNlEzEkgn8KQ96O9dBuR9IznyAonKwBo7/OfG/sQhvzCQtEl6qsNgPBjaC5Se7RITUZVl83dezaVq40FYa4bhqpgSJhYjWwAGg36t9I0xODCaNqA6S2+9kiESyJuhqhKrAxxKYSjMUsmmxURoVQyTxGXmzDMgu9WWOjg+jPC5OAXMsCQNvKnK/WC5fCUj5qjWttb3hUowDTkOipExBAmy3Oyspr1YwJORL/4wXa5d3IFS+kaYfhIuEp5a+PKM8dgy+VgTy16mJkop0mNk5NW0TDS5YWlSFg/9aejGsG4olSqzkpI/oYqY9avbaPOzZcxxl/lsNAQPO/rAktM3MSgd5NXIcl6HSNeK97AWZJVR6XBZ3J7xUQHzjMCHd8uW8ErmTiASilQpyyTrQODTxhJw7A4rMSla0nUsFCGmETPAaeCtL3YA+l4VJJPoOxttdRqqQUZVZsyX+RXPbnFJwQ9KE15eBgqRNCk9wnavLcQLj1JYApqzd2lRqISuR04pK0U7MMc1D13ismQpwGFbHQ9DvHFg5Q9RofzjCXicha4d2ex5bRzW2xPKSTVmU8OSFXf947PxSkOhIAHS8MJcpC/5j2BKk3LwqxMpiCdajxtCpbk2VOKtdQQTWBeoMLcarM+8FzyxhViCUmusIkQufQHyRI6Z0SFG+E8vKW1DUHf6iCStx4nlGctNR01tzaNkyz3RprrT84+uXaoY1fn0PYeCUnXQvINRuBq2jPEYAtcnSLCWASHzEEMRQVsw5+cbd5noBaz+/wBYb3sZQ1XzuTvHKMtNehmVBran3SOoILRotApvQ+H31jRchR+RDl+lH9+kYurb3Bk/JGLcoIlJIP2tFjhDaxtvfxjowigboJ5qawuXoIGUXHejIyT6nVAOHDsaC8HSZLvRr01cwHJmnN/xqFA7AqqbFxfrqxg6TiH199YTr1cHSjQVhcK1r879IMm4UZdX5cvZ8oww8x4YoRQWrz843VW9gctozwct5agQau1NAKl/KLnhqwlw4v5WatY2RiCmiSw8Ku94rN4k50LUZzz9IBzldrg5KPUww+CzAqWAUmxanXz8mjCXg8inLchVt3bSDhj86agBIFg1W1tRvvHcKlKgpZUkgClfp0hU8rXI3TF1RknHNoMxDFrActo1lpCgSWyi+pp9oAOKlpJD5jYMCa7O17QbJWsuBLCRQVclnrSEymlwURTZvJnDS1wR5V5RWYo0ypJr++kdxWEWEsiZUG1PZjJOJWn5lBXQN6xkbk9jZY5cM3MuYaBwwoDasF4bCTU0ZDm5zfa8Co4wvkKM/KM0cUIL0Pv0jnjm/IZGEOrYZjsKsJLEK5Bh6wuwuFmrzd4IJSQGZ30u8bYnihKW92hWMasWPoD9YKGOWmthlYk7FUzE4pDkTZuZylu9S7ONraeQjuB+LZ8pWWYSrqCD71huOJrZiSfFvpCefwaRMWVzApzUhKmqb7mGSg5cpCZxd3BnruH8XlzwCC+4LG9a+9IZzRRrtq9to+fy+FiWQZC1hvwrOYeBDHzfwj2PC+Idoghmah6+/rEs8ThuMjLozacVZSk2FUt0qPvCpdXLWFT9IZS8QmqVXFX22/KFU7EZVmtC4I6ggwEVyiTOkcwGKKSQ96V9+3jmdRDHw5NcQuMxi7wzkYkFn/pINbtY9WgMqpWQqV+FsCxc1/CkKMYt7wdilhyXd/YhZOIYkmtaRDNk73ZTINzHIEE/mIkI3GfYXSZjmlx4h+UMsGpj3i2rHqBfUX8jCnBm5GtxSu0M8NKzEJaiiwdmzEsDZ0udh5x9F3cJvmvnv+59HGbgrr5/AUvh6lszlgCCkmoIcEMXI6PG0nAzUgZRmzbAA+FNvrBeHR3UlSCGBAUhITo5zH5VWuCIPRh8xIchQ3DFtG8/1gMqmpNqS3Xnt9bt+9ehsFHTw/np+1X9xHgs0wqBPdrTKCD/AEitiLeUEykzM4EqUpaUqAUw5Pa+mo5Q5mSgb2/Hd3YBwfX7xqjCBKckoMKuauxqSSbAmvVtA8IU540ox2b3b5WwMlCTubtLhdbZ57iBchkKJIIILvmSWdrszeXOGRxqJKZSShKVKyWSQsOzrJelXIA2Pi0xODloITMYpb8IUCxe7mhB1GwhZN4XLdOaf2mWYClgSSKGhLZFOkUIap3hf66Tk1Ftrbp89zf0dRVpJ35/PiLyZhCphTLBAKUjMMzuE9ououC51aMlSi5OVJbUbGldzzhlLxqpWZK6lnINQKGo0FNYBQrN3mypIJDnxP1j1MK8Ns8ntLcZUygBFqdC/K8E9oSz+B0gUY5CQ7PelW5VgTEYorJ7pH+OmsMddEJWqW46Sp9eWn084GGSoJYtTn196wqlrUVEDMVNRCUqJ8AAfOPM/E3FphCkZexSGrNeWV3CgX7wa7NXXQRJ2jtKx7J/Yr7N2CeV2+PM9h/GHuoBRYmhcsosHY0sfIx1WHCafMpgo2YBnN9o8DOGJwwTMUwClFIHZTEh3OcHMhIId6JtS0PeF8YEwMtBzk5Rkety4STYBiXNI8+PbYy6nsf8cse6VnsZJKhRKUkgHNUqps1fCC5U9SSVKBKSwNDm2c+tt4TcO+KsK2UEpIACpigO8RR3BN94dDFylJP8xBSafMkivjFMXGa2YmUZRdaRguZnSSCG0blC3EVMFypASGQlhanu8LcbxORKVlmTUIVQsTvZ4bBqO7FyuWyRbLHFJ5QGn4iwhWUCejMG3y/9zZW8YJm8RwyT3sRJDDWYmx8YYsifUDRNdCqpfKKlBgDF/FmCQgq7dCyLJSaq6PQwsT8f4XK5TNF3AALHq4f9Yx54LlhrBkfCPQdnHCiPF4r/AFJSFAIw/d1Klh/+0C/jAWF+PZxmDMEKSq4yZcpcg5WUSRa5JNYz9VjXUL9Nk6o+goTWC8DikiatINQEZuRILejeceYlfFknQLWoXKUKSl+qm9HinC8SpIVMV881RUfsPC0NbUkTzejY9NxbFEFwWBvzqGgafNBAI1D+/KBJ+LzKL2AfxtGUiacqQ7s48BSI9dTojy7m+IVU86x1E7K3M+nv6QOtLmpaKTpjuoGg9iJ88tyGa32LYmcIVzJ1fvGkydC+ctnjz5sWotsvSJAYmxyA1IboZlgQxqHHu8O8E3zZXykEsTW2xB58o8bJxyjahG2uzgw9w3GkJCcxYEh1AOx5i4EfQOn1PpIyceD6PhlJmJSiXNWlQYAEqFDVRV3hmoTXrWBsfh5qUKUEoSAe6XAcFi9fkIJ1vCGVxJDAs+gIBPKje6xWdxmaAlUopLEFQmd4U0Av9InjFw/tv59R85Kf9xfPoOMWEgBSFGUskOXSsKfRQAqXdjz8IxHGJwDoKMwJZSdRUEKSQwB3v4Egq5nGRpLzFy5oB1A87wOrjA1YD+069NYbHI4rxY7v1pe92TTwwm/DOq9L/wDKGK+ITGOZWYb0yizAEacukZ4rFqQGUC5Idrml62gL/czZyRUjNpa1LcjSAp+OSo5joGZ3AYUFbX9YPHLBq1Rx0/rftx7GSxZq0yna+lfkazOJLWoqSkgnW1B01ignd0DO5ewsH35fnC3DzSoUqmgeh8ILCkswBGuqh5wvtP8AUO7Wnr+wWH+l69+gWhLyz3hm0rW12aOyiwZRZWxYPztvC5dfe7sPe0aCoaprpfn75R5r7ble97F8exYo7OO57PhPxAmWx/hpQb8UsFB8a1hsn4ylEtMlqG7qzDyKXjwOFmLHyqI5GsWXNmv+A82iGea3vv8AZFywxrg97NxeAmghctBe4VKQX8mfrFE/DvDFikuU39vaI+io8XKn7pA/xcDyaCpeIGz9Cfyg8eh8pGSg1w2ejmfBHDVkrCCDd+1nCvQmM5nwFgFAMV3J/wCR9BfMklqW5ncwqRjUHU+cd/iUs2Yj3SHxxY5cL3/IqWpbtjdfwHhiGTPnywwbJOZujp6nxMLcT/pjhVKB/i5gYNXISbVJyh9oGVjm/wDlpz/eKzcehv8Alr/kIpXZV8YjvK/0bSP9MeHpLqxE1Q1A7IA//RxG8r/TzhiLqnTA9lKSP/ykQoVjgK9qPOBcRxYf1k9CYJdkTdJHPL5j3E/B3CWI7BfhMUP/ACEAq+G+HS/+LCAj++dMP3MIJ/GFaZvEwvnYxar5vOKY9h8xT7Uj0mKl4OV8mHw0s6EAE+fdJhJiMeCWQ6utBC8StT9zGudqARTHHjx+RNkyOfQ0SAC6qnQfSDpMwkpGr18Kn6AQsSvWC8MdffvWF5MuxJOAzlzSQo+7wRYU39/eApRoIIJodmpHmLL42ybLGkHqlu2xv4CBFyz2fr79IpLm93pFJuKOUjw9+UInlZIoqW4NOmMYDm6vGs1cBTpjvE7kFHCVCBHYHEwx2Msb3bEwlg10OzV8Y0l4V6Fb9QGAuG2OkIZPECCLjp+UMBxJCndTdKP4R9LrxSXHuepLHkjwOUgS+6FApFjY6cn8/WGeBKQVAuCCHHUFq6WuaHRzSPGzeLJSolCSTZKiphzLNrAE3GKUXJPgTp4v6wt5Uto7B48Mpbz/AB+57xeNzZkpWkGxHcKk1+YhQ+XobQJhuNCqVzJZBbvAKSSAbMEtZ7/ofGZ3Lklzcn7xZMZLNKXL9/nzqPhghE9LiuLjOoBygHukKO2lBR+UUPEElmFtCSesIULPX3zjZM7+pB6iFufh0j1Faro9LJ40crZAlvdowxPFC7v5fvCGZPRopY8P1EdCub9WB8oneKDG97JDyTxhY1f183g6XxqtAADzNKbWv7EeWSs+9fCCQpmqHV7vAy7PFrgJZnfJ65HG2FWIa7gHy1i6PiAD5R4GPJSVVv76wTV3byYGJ3ggugxZJeZ6xPxClV0EHwjRPGhoHjyaMSHaoPMH6xqJh5Q7Hgx0BLLI9HO42rQDygaZxFRevpCrOfZaN5awR7P1iqGLGunsIlkkzVWIfUxn23ONAhBjJSBofflFaSXBO5PqaIU8WSk6t9YzCDu8dKm19ILVXUBv0CAlPPy/WIZqR79/WBVTSYyXM5wrJkT6hL6Ba8SPCB1zn0vGLExslGu0IllSXIubNEnzg2SW98tfOApNKvWN5a4kzZttienIaSpjJPh79YuVgIYmp/eF6Zmmg+sTtqxHGQnPC1QWrEd0ARhiF0jDO9rQPOn1jJT8hMMXQvNmwJMmVis2btAy1QocsZpniQN2kdjQ9B5BVaxxokSPUs9ajsWAiRIZexhYKO0aA8jEiQOphFwAfbekXlhQtEiRup1ZqR1z/SfX6WiKnFq/RvpEiRmp0YRKxv5E/cRqlZ0PmIkSM1NhJG0pRNxbmQfI/lG7m4J8a/rEiQmTGRNJGJJLFutR7EalY1DHkR9okSM1GkTiUv8AM/nG0rFg6KbeOxIPvGkLaRuFA1B83EczexHYkPhJOOqhMr8zmYg1eN8PiiCSUAgghjpsSW6+dC8SJHPJKS5ApLcLkz5bAGUCQACSQHICQ7ANVjTnRi5PELkgJeQ5AAKgpVWActQOS5L78hHYkT5puKVGEk4qVdUpxWgWU6qOgc0KQ5/opcxyfiZRAAksXBJzqNiHAB0IcV3jsSFptq2Je7okjGICUjsgSCkkk0UxJIIaju3gILGMkMn+RUfMc6hqLcm97yJCMsnYS2KJxkpgFSXISASFqDkXLDU1frFRjJWVQ7FiygDnUQCQQktq1D1GlokSF6mIyGaMXLAOaVmrfOUsGZmY1erxmjGSASTJJtlGdTUfM5vWmhtHYkDqOiqBpmNklwJBBIoc6lVcb0s+mw3MYzsVJyECQQoggKMxdC1C1ixiRIJMZQqiRIkFRx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TEhUUExQWFhUXGBgYFxcXGBgXGRwcGBgYGBUbGhogHiggGBolHBoYITEhJSkrLi4uFx8zODMsNygtLisBCgoKDg0OGxAQGywmICQsNCwsLDQsLDQvNDQsLCwsLCw0LCwsLDQsLCwsLCwsLCwsLCwsLCwsLCwsLCwsLCwsLP/AABEIALgBEgMBIgACEQEDEQH/xAAbAAACAwEBAQAAAAAAAAAAAAAEBQACAwEGB//EAD8QAAECBAQDBgQEBQMDBQAAAAECEQADITEEEkFRBWFxEyKBkaHwBjKxwULR4fEUI1JicgcVM4KSwhYkQ6Ky/8QAGgEAAwEBAQEAAAAAAAAAAAAAAgMEAQAFBv/EADARAAICAQMBBwMDBAMAAAAAAAABAhEDEiExQQQTIlFhofBxgeEUscEFM5HxFTLR/9oADAMBAAIRAxEAPwD5XhgAam9PSKrlEKCXezeMXUtjSNMbMDpa4H7R7mnc8+3ZqrIkBKS5JqYrOJdhtW0CoAgrCAukNuSdW58oNRBe25phsPUGjEfUVbnDGQgy5bpBUddW67CJLDEUgYTCgryqOoYDT8R+kbVitVkw6VFMxaqkpYDrZukAy1kVe1oZcOmd4BVQo787k7RJOEBUpSqS0knrWiRu9IKqO1G0vBrXKMya9GKStQDjVn1NKnaBpq0FAYsdUJBbqVG5qYb4jLMTmWXMtBJAtmNgen2gDBcKmzgVBGVCbrVYCw0qekCvUyz0CJ6zgJWHw0susntFa3e70ffYRzh/CcRK7aTLKld1BmlKgEAGrOTVXpvtBGAmnCyFdm6lHKBS5s4G2sYzgUIVknIQuaSohbFagzdEvs0I6uvMzUKp3Dp0xSp01Cgi6lFqiw6u20Z8M4cucvIi1e+pwkAXJa3SL4zF4hMtOHKyya5RVVTQEh3Gwg2ZLyBypQVl+UnKA9wBzrD1dfsC2M+A8QkYZyoZwMw7lHLNm55rcgNIH4r8QTZqk5CZMsBkolqsNyRqfCEgmWZn2A9vHUk3ge6jepnanVBSVHV3NX35kmHGGQmYqUnvJp3lNUkmmtnYO8KcORlOYPZifVhrDLh/E1pzChzJysQwbSgjJp9DkwzHYbspmUkKCSwahL1DgHmIccB4jUyVZsqjRjbpsI89hpZWWHmaAczsIIRily1HJQEM3LWukJlDUqC1U7PR4zgK0Hu1SbKFW/y/OKYPDTiWZPduXYGBZXFyAgpBSoM4csQId47HlSUgMCtiQ1vGEPWtmHcXuTCy6lU0FKOlzoBvB8ySQhTDumwYwsxBWiWyj8xHdOg1Z4Ow3E8qMpchgxhTT5Q2Mlwy3BJxqkhuW3SGSpYGrwjRjFGbmdhQWp47Q9U5DtWAmqYcHaMUhjSCZa4zloOrRdeYQDDRq7iM1y94rJxGig0bzKC8CbyCKJFqxQObiCPSISIxi5FUFiNIA4si5DeEHLmCAsYh0qL+G8IkhU3tQh8BEjgiQimRd4fDctax3LUkxoUecQJaPsNJbqOZSok6fTSNMMtQUybmhN44mxAsbxJafzjnEGx9MwrAEVanOA5yCkklwFAv4n35R3DcSUnK7EO5F2reCP8AeM6l9qkZVDLRsydQRvWrc4BJpiqAZiO86f8ApIccnEFYaSsyiljRQI0evsxfF8PKcrF0t3SNSa06gjyiuLxRoKghhZoPngGwiSeyaWpFyFKWXa7mPS8IxhmhpfdS+xrfTbmY8qnEEgCZ8p321PveC580yX7MlIWGoapDC3M784Vkx2q6nahlxLEqlJOXIoAsp6sbNT3WECs0xYKUPZxVg32tFJU4pBS/zDXY38YdfDuJCCuWpAOZLAkfLavUxqh3cQbLYbBZMXKJOYLUO4O8Wa17c4I+NkBK0hICSxCgC+rvyoWhdLx5lzzOl1CWAvZm6h4orDzZq0rUCQokA71cgPe8ZpepN+R17AIFYOkSm6C5sPGCsVgMpJy9mAfkJc7gvAyg1ya7U/cwy7MsiFVe0N5PDphcISSUgFTAnK4JSmzlVDbaAcJIK6S0KJBegKiBpYesbYcrfKlJEwE6KzAkjXQwEl5G2GYLGEDK/dJ7w+pbUxrPljOCl8qnIDuRp3qXg3DcKQZK5pWntB3RLJCUg6uTfWgME4Dh4KkdvMlhCg5SnKmgsNG84S5RTbRqvgF4Vhs6sqA5blpePUYHhnarKjMqAAAG03jPC8Olhf8A7YUb58wUnoav5RVa5gWRLUnMCElLjxvfoImnPW9h0Y6eTvFZUxZVmIAAvcUsz2g/4dwwmoLkltxTwMFysFJnSv5yGUA6rpAPWjmM8OO6E4dRbYuKcnu8IcrjpQ5Rp2bSuGFCiUpC07PWD5MpOUuGb20A4CZNlKaYmn9QbeGeNSVyz2ZBN/KFSbvcdGq2/wAAScWkFh76wR2w2HvaFuHK5hrLZqHT0gotrSOaRykdnz81PIwMMU1FGOzUtVOkYTU5xSOpASkwxGIB6xdMoGxhXgVnMx6VhiqVlrofSAltsApWi07CtcwuxCgHBrSDlzj8r1gRNSp7NtCpcCp87CEzOUSLLyue9rEhdMiPiqAIihBRKFqKld0kB6UzUHg9VHSpgmZhSlKTMl0UHQp6UUQWIoaghjH2SdooboViOlMMOxD5h3qWPTT0jKZhqPyBYgi+id2Y+UY9tmdqsDAjUuPGNRJYA769LxQh46rMcrHPDMctMlQKQQKyyoO27coHl41JBM0ZiQ6cviC+0DiYQCwNgOV79YwSIS4JMG7HnDpEtSQQKOxzV50MDY3DZipROtOkbYdSkSGSO8ojyMWkALS+tjyMBG02wGxbIlOoAmj/AFpBKxkWxYsSCxc1DVN6RQIKFijkGnPbrDXiGEvMFMwBAoCDq/Ophre5li9WHKQdQKK2u9DDLhy1KmoKj3QAwFgBpyrrGXCyvOkBQAD10a6ietPSL4mX/MUnMMqQHKaA6jkTpAS32Os9HxzCy1SityVguopqEixcvUmm0eRV5vp9K72go4hWUIFEirBr6WvvBBwYUsgIUJgADGmZZq7XDAknpAwhoVNnOVhnB+Nqw8pSJX/KpYJAAKUgBnJq5+8eiwPEjLT2uLnl6tJCUhZe2YCoOrGzwg4Vw2YAMt1JUoZbEgsEqUaAawMpEyqJgScyvnLnvUsRfbx6QqWOE2/fzC7xxR6tPEROQZUvDhMpTjtCXKe65JBFPAxlwXgcmaJZEzOxOYD0f+kWp6xTgMhMtK1YlbAjKmWXfvEuQBbUNeNZOMTILSJRZZoFKIKRZyCTlBieSq4w+fdjIyunL5/gnH5kyRMyIQlCSXQlOoA+Y6msLZRmpUT2iyzFSkEtWpAUCBvSCeKpnzVhU1SW1WmoSGsT9oTYXDLXRLkaPRNLmtIbjitO9eoM5eLYe4QLUmYoLUpP4woE03JrWHPDJ6UoHzDKHS4q+lhaBeHYNaO4WJKe8Q7WcAFmMOJaQUBBcl8oISQRyfWJcklwOxpm2L4mFSwVpOa5CSRQbxXg2NX3lUyj8J+bzjZeElo7i3JAGVzvoTA6cYlKkgJHMUtuNvGJ9mqSH207bHE+YlbZbnmx89YHmysxISrvDSx8NDGvEFJQgGoF2ADn8oCkcVGxJ3Vf0haTq0Nk1e5dCSB3+7o5DRqnCA95Cu9tpGieIJVRVOtYDnAiqFNXUfeOsW2l6nJpAmB6ERovFWJBiYhGdL0zpqOsYZlEjMk2rWv6wLdgNtFcdOS7t7+0JcTiVJVRTjYwbxPNmGX091hfiMP+JTefusA+CPNJtugMzBtHIv2svY+cSBom+581l4SVMysoSypeQpJKgBkTkU5+bOvMG/C1WBEFS8NjECXLlutIKxLSO8l5jZ8qSKkt+UeflTWoQ492giXiVOkpWoFBBQQSCkizbNyj67RfD+zLnaYwVcgIMuYFVSoli5szd1oIxstcpfZTksQxY/3B0t4H1hUvGTFKzKWpSnJdRJckup9S5NYIHFFLyiYHsCrkAEgncgR1NcoU4voWxEgJSwB08DtGARDwYNJ78rvIe9w+x67RnMl51d3Kg66JeljpGxmhVsCRIZDtYu3hT1gUCHHEOGzEIdRBqLFx5wuMtg4qLecdGpbmajdAOUCjNXl+sWwiigWNbi/stGeUEFtoMkJysTC5KjrNJqFUUxcE1Fg9vCKTcQ6Qgk3dRLdIMk8RS5JQ7XAq45iDFYCVMH8p0uxyGpHR6+sJ1qP/AHR30E0ielCiR3i3QVI+0GDFlCDYrXUlnA5MYOlcBQrM5IIc5T5xlMw6Uy1JMkkuO+CSQ9T3dvzje8xyexm6NOBS0iciZPBSl3SkMSWsTyePTYrGImKWAl1N/iC+jt5x5ZCkzFSnDNqxelvClYe4VCSU5g1jc3ifNHe2MhLakZKkha5csoVLSQRdk2cgae2hVicMoulB7iKFRIABOlwM1GpDDimEXPxCZYLgB3erG5HIQ2x8pGFkgJlLVUAKKhlF3zdNzvHKemq5fQ3RdvyFGAlCUyp1WAMumc1PVk9L1i2NSohU9QSy2Al1rzcigFeekb4Iy3ExagpSAVJQHZJu5JDE8h6xaThVTQqYpJJcZM5DVNTWMb3tmK2qQRwgzgkiWlPZllZlpFiKsDUpH2gSZi8SoqQFFSCfwpDNypQUsI0nzJhyJGZQSnKokns2/uap6WhjKx61IMkCXLcZUqQ9WvuwMLe29IYne1sL4VIE2WCoqSHYMK0FrsADB2FxyZaRLUlVKgs7+94SyOHTRKTKmuBmJFmHlqYaHhASpKTNSVaFy/LVomnpvdj4aq2QXxbE55ZKSGDWe5+jCFWFwyyQCUlNwaUeG8zAgd1YYGhY67xz/bRLs5ToXH0hakkqQyUHJ2zTscwAUol6W9vA6ZOVRSq4ZiG8YOTJCwliS2305QNiAy85dxTT1haYTVKzPESFCgL0p73iJQUNUnNRQNoIkHMGJroY6pn7z9R6dYEBxXKJImZCCflNvs8ZzsQFKOXx/SL4xTSyQMyWq1/KApUnMnMipO33EB6gSk14UZYrBBPeQojcHnCKcVFWVV/SPRGYghlKA+0L5/ZgMoiYRqKNAWS5Yp8MV/wivZESNDJ2mU0fbSJG2ifT8s+QiXvFVS2taC8sTJH28oIq7wwTM3iEgmNRJiBAbnAtOjrQZwjHLlFgohBIUpH4VM9xZyHD6PHq5nH8NNQf4nD9lMKUgLkkM6XAPZlqHUA6R4lUspcEMfWNpIp+bfSJ54Yzd8MxyaPRoxSlIyy5iTLDAFW/P+mpueUaowUpQaYDLJA7wsSHZxoIRYCeqUvMgkEgi7UNIKRxFSiSoB2ASAGSGI57C8Jljkn4RWxtO4JMC8qGmChBSXcUFhV6xjiUkUIIPOkdTxJQD5PJRv5RpM4sSggy0kGgUe8Q3PSNi53ugWgJKSmrsYZYaXnFZqZfM0toAIAw8yWo99KgLZkl/FiK66w4/wBnlKRLVLnd1WbMVpICSl3TRySzaawWSS67fY5RZ3+MKKCbnYitSa7Q3wOOQojtFHqwPrdoWf8Apib2Xay1S5st69mrvBrkpIChtGKMLPlDvSljktCx06QiWLHJbPcPxR5R7SRw2QUlqqOqS1+RtCvivA8RLSFJUCi9Bz26bGF+HxSkil/QD84eYL4xSEhC0qUrTLuOsSuGWDtbjk8ctnsKVzFFYUJhQT3e6nQak6Vg/wDjZ0sZUlM1JDKCi7jp94ZYpMmb30KCVqHyKp1Aa8VRwFDBpgJDFSAatdjrGPLGvEvY7u534WLuGYZlBpmRbtkmZWI2QuoI8iY3ncRnBZROS6QWAbKW8KbCD8Vw1a2yJSGsVj7XjXhvDJrnt1hVGBYqbzgJZIvxOv5CWOS2X4Ajw8S/5qRmC7pS2XyehgqXOFCJZ8KAP/U9DDDAAIcOpaXLhqhv7QHi/EJ4lgNKJBNtOpOghDyNuhyxpK+Adc0qATObI7JLhwfwu1xAMtZSQyEEEmpSokNYxvgZ4WWYIJBdiSlzYh6abwPikzQpYcMS+ch83RhGpdAG+o6lLlLUHUXA5geV4H/3RT5cpao1P7QJI4gQoJTlAyipbM4DG/0jfDyLllF+6QSCAWvowO0L01yHrb4GWFnkCgD7tdruYiMQFDvJIUeX21EY4aWQkqSHyk906gWAqxNYiccWGZLcxp94W0M1bbkEsZqFte79CIKKAS4DUtY/rGOdPdId/OLYjKsMPmECwdkSXMymmuh+kcTPBfKAFeXsxyRPcBKhUWP2Mb4jDOmlDAMC21sKzLE0EEMsBgohn6wgxmEWMwaovDrGTchBJL7/AFBgDGYgLu42Ip4QLIcml88iPt4kb9n/AIxIXSJ6Z82lsDF5iHixRGiZcffwW1D5S3swSg0iwRGoQ1WMaolvHbGOQN2bGhppp+0VMtq7wWZbHSLolvCJJWdqYPKqaj0jWYkNQVpU7R0S7ikYiWQW9OUYluYaZaWPnESfoY0lyzp438XiyZYrpG0gTGQkP3g/J4uFlKnQcp5FhX3aNBKvXpzjqsOQmtPfswLgjtRWVjZySWWSTcUN+Rj0XA/jOZJWkrK1oYgpC1DRqAkpp0jzOIlMWLvS8WEkgPbyhc+zwmt0Mjlcd0z6DxD45RMSQnDJWmxM7K7nkmo6vCLEYvMypWHlIo5UjO2mqi2t+UIpGEUTUsBUvpvBstamKUZiH1t5ROsEMe0f5CnnlPlh+F4mpI+VKwdavyrpHqOE8aQs94BDVzFT16sGjzOFxADJIYByWq7waiTLVVCmH92+kT5scX0CxzceD3sounNHMVNV2SiFBJoAWBqbO8JsFissvMlNWZKSbG1hcQfhZ68oMwpck0H0MeZLG0Xxyp7FZ+MRI7MzFla1E1SADpoDvSKY/ipmKMpCQsN3rZq7As5gTiXD0zCFAkV8R0MAYnAoljOZhyODlAcqVyIsecNjCDrzEzyTVroFy0YWRMIVNWSRZAIA3cgs4jfETZis2WWFS6NmIT0L3/eKSMYhbTJksWDJyOo86lzpVmimHwpUVqZYdqZXRWwYaRz82D0qPt+TLPUJloQSksSWcWatjBqcQULMtaVKBZurvQG0DS8EogVUFBQzuUpYg0vccoNRw2cFZpawRVvH0gZNGRUuhlLxhStkCibEAk1s+5gjDYgOc1zr9iIBnT56MqcoAHdNKHX1hkmWlQB9PdxAyVHRk7CJRSAFC2nveBkTikkj1i8lWUM7pNYmIlhVUmFNBttq0WlTkqFY1XizlIfMw8WhUtRSS5EXkqUogggNUnSFyQjvnx1KGelbBYbnCXEzb7AtDrGSEqAKSAPR39IQ8QJBI84U2SZL6g7jeJGLDeJAahdnkEo8ouA3v6xoTQaRYo8Obx9dh7VN6fXZnp5MMdziU0D16REp21jYWPKtfrFpcunp+cVRyXwTzVFOz87xzsm5E+UbZm6U9iNp6xTkLnSAk7MoECKt620eLGXShvs7/tBEo1Z6e9Y1KAenJoBzO0gaZIy2rd44iXp9YP8A4YBJLgRz+HVsDX9Y5ZEC0UlyWY5WJJoa+m7fWM50t3A8tNT7tDFEk/hJJ1Da6+EEJwTa9SAKeJjVkXUB7iSVhAKqNbjxFNI1Rhio1AYOwD058yYcowB+ZnSfEwVhJWR+6lROhuAbl/KNnk6oFc7iheDS1jsr8I/aLmhEtKQCzhg5sanca1hhNlEzEkgn8KQ96O9dBuR9IznyAonKwBo7/OfG/sQhvzCQtEl6qsNgPBjaC5Se7RITUZVl83dezaVq40FYa4bhqpgSJhYjWwAGg36t9I0xODCaNqA6S2+9kiESyJuhqhKrAxxKYSjMUsmmxURoVQyTxGXmzDMgu9WWOjg+jPC5OAXMsCQNvKnK/WC5fCUj5qjWttb3hUowDTkOipExBAmy3Oyspr1YwJORL/4wXa5d3IFS+kaYfhIuEp5a+PKM8dgy+VgTy16mJkop0mNk5NW0TDS5YWlSFg/9aejGsG4olSqzkpI/oYqY9avbaPOzZcxxl/lsNAQPO/rAktM3MSgd5NXIcl6HSNeK97AWZJVR6XBZ3J7xUQHzjMCHd8uW8ErmTiASilQpyyTrQODTxhJw7A4rMSla0nUsFCGmETPAaeCtL3YA+l4VJJPoOxttdRqqQUZVZsyX+RXPbnFJwQ9KE15eBgqRNCk9wnavLcQLj1JYApqzd2lRqISuR04pK0U7MMc1D13ismQpwGFbHQ9DvHFg5Q9RofzjCXicha4d2ex5bRzW2xPKSTVmU8OSFXf947PxSkOhIAHS8MJcpC/5j2BKk3LwqxMpiCdajxtCpbk2VOKtdQQTWBeoMLcarM+8FzyxhViCUmusIkQufQHyRI6Z0SFG+E8vKW1DUHf6iCStx4nlGctNR01tzaNkyz3RprrT84+uXaoY1fn0PYeCUnXQvINRuBq2jPEYAtcnSLCWASHzEEMRQVsw5+cbd5noBaz+/wBYb3sZQ1XzuTvHKMtNehmVBran3SOoILRotApvQ+H31jRchR+RDl+lH9+kYurb3Bk/JGLcoIlJIP2tFjhDaxtvfxjowigboJ5qawuXoIGUXHejIyT6nVAOHDsaC8HSZLvRr01cwHJmnN/xqFA7AqqbFxfrqxg6TiH199YTr1cHSjQVhcK1r879IMm4UZdX5cvZ8oww8x4YoRQWrz843VW9gctozwct5agQau1NAKl/KLnhqwlw4v5WatY2RiCmiSw8Ku94rN4k50LUZzz9IBzldrg5KPUww+CzAqWAUmxanXz8mjCXg8inLchVt3bSDhj86agBIFg1W1tRvvHcKlKgpZUkgClfp0hU8rXI3TF1RknHNoMxDFrActo1lpCgSWyi+pp9oAOKlpJD5jYMCa7O17QbJWsuBLCRQVclnrSEymlwURTZvJnDS1wR5V5RWYo0ypJr++kdxWEWEsiZUG1PZjJOJWn5lBXQN6xkbk9jZY5cM3MuYaBwwoDasF4bCTU0ZDm5zfa8Co4wvkKM/KM0cUIL0Pv0jnjm/IZGEOrYZjsKsJLEK5Bh6wuwuFmrzd4IJSQGZ30u8bYnihKW92hWMasWPoD9YKGOWmthlYk7FUzE4pDkTZuZylu9S7ONraeQjuB+LZ8pWWYSrqCD71huOJrZiSfFvpCefwaRMWVzApzUhKmqb7mGSg5cpCZxd3BnruH8XlzwCC+4LG9a+9IZzRRrtq9to+fy+FiWQZC1hvwrOYeBDHzfwj2PC+Idoghmah6+/rEs8ThuMjLozacVZSk2FUt0qPvCpdXLWFT9IZS8QmqVXFX22/KFU7EZVmtC4I6ggwEVyiTOkcwGKKSQ96V9+3jmdRDHw5NcQuMxi7wzkYkFn/pINbtY9WgMqpWQqV+FsCxc1/CkKMYt7wdilhyXd/YhZOIYkmtaRDNk73ZTINzHIEE/mIkI3GfYXSZjmlx4h+UMsGpj3i2rHqBfUX8jCnBm5GtxSu0M8NKzEJaiiwdmzEsDZ0udh5x9F3cJvmvnv+59HGbgrr5/AUvh6lszlgCCkmoIcEMXI6PG0nAzUgZRmzbAA+FNvrBeHR3UlSCGBAUhITo5zH5VWuCIPRh8xIchQ3DFtG8/1gMqmpNqS3Xnt9bt+9ehsFHTw/np+1X9xHgs0wqBPdrTKCD/AEitiLeUEykzM4EqUpaUqAUw5Pa+mo5Q5mSgb2/Hd3YBwfX7xqjCBKckoMKuauxqSSbAmvVtA8IU540ox2b3b5WwMlCTubtLhdbZ57iBchkKJIIILvmSWdrszeXOGRxqJKZSShKVKyWSQsOzrJelXIA2Pi0xODloITMYpb8IUCxe7mhB1GwhZN4XLdOaf2mWYClgSSKGhLZFOkUIap3hf66Tk1Ftrbp89zf0dRVpJ35/PiLyZhCphTLBAKUjMMzuE9ououC51aMlSi5OVJbUbGldzzhlLxqpWZK6lnINQKGo0FNYBQrN3mypIJDnxP1j1MK8Ns8ntLcZUygBFqdC/K8E9oSz+B0gUY5CQ7PelW5VgTEYorJ7pH+OmsMddEJWqW46Sp9eWn084GGSoJYtTn196wqlrUVEDMVNRCUqJ8AAfOPM/E3FphCkZexSGrNeWV3CgX7wa7NXXQRJ2jtKx7J/Yr7N2CeV2+PM9h/GHuoBRYmhcsosHY0sfIx1WHCafMpgo2YBnN9o8DOGJwwTMUwClFIHZTEh3OcHMhIId6JtS0PeF8YEwMtBzk5Rkety4STYBiXNI8+PbYy6nsf8cse6VnsZJKhRKUkgHNUqps1fCC5U9SSVKBKSwNDm2c+tt4TcO+KsK2UEpIACpigO8RR3BN94dDFylJP8xBSafMkivjFMXGa2YmUZRdaRguZnSSCG0blC3EVMFypASGQlhanu8LcbxORKVlmTUIVQsTvZ4bBqO7FyuWyRbLHFJ5QGn4iwhWUCejMG3y/9zZW8YJm8RwyT3sRJDDWYmx8YYsifUDRNdCqpfKKlBgDF/FmCQgq7dCyLJSaq6PQwsT8f4XK5TNF3AALHq4f9Yx54LlhrBkfCPQdnHCiPF4r/AFJSFAIw/d1Klh/+0C/jAWF+PZxmDMEKSq4yZcpcg5WUSRa5JNYz9VjXUL9Nk6o+goTWC8DikiatINQEZuRILejeceYlfFknQLWoXKUKSl+qm9HinC8SpIVMV881RUfsPC0NbUkTzejY9NxbFEFwWBvzqGgafNBAI1D+/KBJ+LzKL2AfxtGUiacqQ7s48BSI9dTojy7m+IVU86x1E7K3M+nv6QOtLmpaKTpjuoGg9iJ88tyGa32LYmcIVzJ1fvGkydC+ctnjz5sWotsvSJAYmxyA1IboZlgQxqHHu8O8E3zZXykEsTW2xB58o8bJxyjahG2uzgw9w3GkJCcxYEh1AOx5i4EfQOn1PpIyceD6PhlJmJSiXNWlQYAEqFDVRV3hmoTXrWBsfh5qUKUEoSAe6XAcFi9fkIJ1vCGVxJDAs+gIBPKje6xWdxmaAlUopLEFQmd4U0Av9InjFw/tv59R85Kf9xfPoOMWEgBSFGUskOXSsKfRQAqXdjz8IxHGJwDoKMwJZSdRUEKSQwB3v4Egq5nGRpLzFy5oB1A87wOrjA1YD+069NYbHI4rxY7v1pe92TTwwm/DOq9L/wDKGK+ITGOZWYb0yizAEacukZ4rFqQGUC5Idrml62gL/czZyRUjNpa1LcjSAp+OSo5joGZ3AYUFbX9YPHLBq1Rx0/rftx7GSxZq0yna+lfkazOJLWoqSkgnW1B01ignd0DO5ewsH35fnC3DzSoUqmgeh8ILCkswBGuqh5wvtP8AUO7Wnr+wWH+l69+gWhLyz3hm0rW12aOyiwZRZWxYPztvC5dfe7sPe0aCoaprpfn75R5r7ble97F8exYo7OO57PhPxAmWx/hpQb8UsFB8a1hsn4ylEtMlqG7qzDyKXjwOFmLHyqI5GsWXNmv+A82iGea3vv8AZFywxrg97NxeAmghctBe4VKQX8mfrFE/DvDFikuU39vaI+io8XKn7pA/xcDyaCpeIGz9Cfyg8eh8pGSg1w2ejmfBHDVkrCCDd+1nCvQmM5nwFgFAMV3J/wCR9BfMklqW5ncwqRjUHU+cd/iUs2Yj3SHxxY5cL3/IqWpbtjdfwHhiGTPnywwbJOZujp6nxMLcT/pjhVKB/i5gYNXISbVJyh9oGVjm/wDlpz/eKzcehv8Alr/kIpXZV8YjvK/0bSP9MeHpLqxE1Q1A7IA//RxG8r/TzhiLqnTA9lKSP/ykQoVjgK9qPOBcRxYf1k9CYJdkTdJHPL5j3E/B3CWI7BfhMUP/ACEAq+G+HS/+LCAj++dMP3MIJ/GFaZvEwvnYxar5vOKY9h8xT7Uj0mKl4OV8mHw0s6EAE+fdJhJiMeCWQ6utBC8StT9zGudqARTHHjx+RNkyOfQ0SAC6qnQfSDpMwkpGr18Kn6AQsSvWC8MdffvWF5MuxJOAzlzSQo+7wRYU39/eApRoIIJodmpHmLL42ybLGkHqlu2xv4CBFyz2fr79IpLm93pFJuKOUjw9+UInlZIoqW4NOmMYDm6vGs1cBTpjvE7kFHCVCBHYHEwx2Msb3bEwlg10OzV8Y0l4V6Fb9QGAuG2OkIZPECCLjp+UMBxJCndTdKP4R9LrxSXHuepLHkjwOUgS+6FApFjY6cn8/WGeBKQVAuCCHHUFq6WuaHRzSPGzeLJSolCSTZKiphzLNrAE3GKUXJPgTp4v6wt5Uto7B48Mpbz/AB+57xeNzZkpWkGxHcKk1+YhQ+XobQJhuNCqVzJZBbvAKSSAbMEtZ7/ofGZ3Lklzcn7xZMZLNKXL9/nzqPhghE9LiuLjOoBygHukKO2lBR+UUPEElmFtCSesIULPX3zjZM7+pB6iFufh0j1Faro9LJ40crZAlvdowxPFC7v5fvCGZPRopY8P1EdCub9WB8oneKDG97JDyTxhY1f183g6XxqtAADzNKbWv7EeWSs+9fCCQpmqHV7vAy7PFrgJZnfJ65HG2FWIa7gHy1i6PiAD5R4GPJSVVv76wTV3byYGJ3ggugxZJeZ6xPxClV0EHwjRPGhoHjyaMSHaoPMH6xqJh5Q7Hgx0BLLI9HO42rQDygaZxFRevpCrOfZaN5awR7P1iqGLGunsIlkkzVWIfUxn23ONAhBjJSBofflFaSXBO5PqaIU8WSk6t9YzCDu8dKm19ILVXUBv0CAlPPy/WIZqR79/WBVTSYyXM5wrJkT6hL6Ba8SPCB1zn0vGLExslGu0IllSXIubNEnzg2SW98tfOApNKvWN5a4kzZttienIaSpjJPh79YuVgIYmp/eF6Zmmg+sTtqxHGQnPC1QWrEd0ARhiF0jDO9rQPOn1jJT8hMMXQvNmwJMmVis2btAy1QocsZpniQN2kdjQ9B5BVaxxokSPUs9ajsWAiRIZexhYKO0aA8jEiQOphFwAfbekXlhQtEiRup1ZqR1z/SfX6WiKnFq/RvpEiRmp0YRKxv5E/cRqlZ0PmIkSM1NhJG0pRNxbmQfI/lG7m4J8a/rEiQmTGRNJGJJLFutR7EalY1DHkR9okSM1GkTiUv8AM/nG0rFg6KbeOxIPvGkLaRuFA1B83EczexHYkPhJOOqhMr8zmYg1eN8PiiCSUAgghjpsSW6+dC8SJHPJKS5ApLcLkz5bAGUCQACSQHICQ7ANVjTnRi5PELkgJeQ5AAKgpVWActQOS5L78hHYkT5puKVGEk4qVdUpxWgWU6qOgc0KQ5/opcxyfiZRAAksXBJzqNiHAB0IcV3jsSFptq2Je7okjGICUjsgSCkkk0UxJIIaju3gILGMkMn+RUfMc6hqLcm97yJCMsnYS2KJxkpgFSXISASFqDkXLDU1frFRjJWVQ7FiygDnUQCQQktq1D1GlokSF6mIyGaMXLAOaVmrfOUsGZmY1erxmjGSASTJJtlGdTUfM5vWmhtHYkDqOiqBpmNklwJBBIoc6lVcb0s+mw3MYzsVJyECQQoggKMxdC1C1ixiRIJMZQqiRIkFRx//2Q=="/>
          <p:cNvSpPr>
            <a:spLocks noChangeAspect="1" noChangeArrowheads="1"/>
          </p:cNvSpPr>
          <p:nvPr/>
        </p:nvSpPr>
        <p:spPr bwMode="auto">
          <a:xfrm>
            <a:off x="2159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hQVFhUXFBUVFRgXFhUUFBcXFRQXFxcVFBUYHCggGB8lHBUUITEhJSkrLi4uFx8zODMsNygtLisBCgoKDg0OGxAQGywkHyQsLywsLCwsLCwsLCwsLCwsLCwsLCwsLCwsLCwsLCwsLCwsLCwsLCwsLCwsLCwsLCwsLP/AABEIAMIBAwMBIgACEQEDEQH/xAAcAAABBQEBAQAAAAAAAAAAAAADAAECBAUGBwj/xAA4EAABAwIEAwYEBgAHAQAAAAABAAIRAyEEEjFBBVFhInGBkaHwMrHB0QYTFEJS4SMzYnKCkvEV/8QAGQEAAwEBAQAAAAAAAAAAAAAAAQIDAAQF/8QAJhEAAgICAgICAQUBAAAAAAAAAAECEQMhEjFBUQQTYSIyQqHBFP/aAAwDAQACEQMRAD8ABgvxA9jMtZtQtFMMa0BpDS2WOJLrieyDN+1HJTp8bY5haD+W9pBZmkDUCHHuG/TZYGGNNrwahffLenUpVG/E7MS14zX5dSZutXC4FpOao14EOMxBcXaOFzOoOp1jmvXaijz4ymw2CdXLiwua7ODALhAA7YJi8W10i82XZYOsyo3Key4fG0k2IECP5CG6hcfxcNo08odUb2s4J1AtlD2g2Bh0W1jms3C4uv2azAXObDmuGZxMEENcAbGZbpuOcpXFy2h/s4umd3U4eCcp3sDynQ+GvIqjU4M4E201joLwELhvH8xdRrw12VsdktIJk35Q4RbY6WhbdHECctiwyQ4EOLbTDmi47Jmbk+qH2SiPUZGA3BmdNNfDVHOGiCNx4rdcyRIykG4B1A58yLjzVem1wJyssQCWkC4g6acwn+4HAy/01723H9pOwj3NlokXJgX71uto5xDmmQJBNpB0J+SnhcMWGIMEaTztqO9D7jcDlTS5oL2LZ/8AnOiYEctxHNVamGPTb36q0Zom4Ga5iE9q0H0Nefv1QKlNVjIm4lPKnyI/5SkGJ+QtFM00GpSWn+TKBUoplMVxMmpSQC1alSkqlWkrRlZCUCtCUKeVKFQnRCEoU4TwsageVNCJCULGohlTQiQmLUDA4USEYtUS1YwEhMQilqiQsEFCSJCSxrKzXMcS5rnNgXzhr7ySJO2bo23IiSJ/qK0FwquNzJzEFxP8Zu467fVHqH/Cptc0sa18PkDJmc0dtwzXcWXDSBoRppWweKDWOAcAXHtuOpa0DIxuzbhxk9F5abfR1yik9v8Aws4bGMqXrVKjXhsNeGtcyBNnNEE78+qqPeGAgVc4DiDGeDpDrxr15HpNc0alSIEaXccoAIdFtQIY64EAawE1NpZ8YDgb6uDPHSdEy70I1rZfp8QMAANLplxc3MXC0NJOg3kGeqv4bGOEvbzDntzSZaMueTJi4nv5LBYAYzkloj4S0GPYOxTivB7MwJiSAYOxjXl1R4pgTlHydP8Ah7jhp1pcSAeycxlobOxtOvqurr8SqsrFrYqMc3NTg8mtcQcutiCB5LzJtc9kkuDQbSLW7QGkG66Hg3GadN4JdUAmCCQQ0SSS1pgjuA05lSnjvaRbFmrUmaVX8VvFfNJblaA+mQC0xUuRUyl0xI2iAZMGew4dxanWZNJwLoktvII2g8ufivO+K8bpSWU+0Hl2d0uBF4aW8jE7XnyzmuNNs9oZzlY9riAYJzf7paen3V4U16H+9xfs9PxFQtJzhzZJ0Jc2+h0tt/SK+mKl+68gztynb1XGYHjdanSzVXNrU9buOdozRLJ1uOuvRdLR41Tig+mDlqOgkAZWyfheJ7F7AxuFNxcSsckWFq8OABuNRBiJN5Co1MKeXctf9XTqn/DcAZcwSR8TYkOZq0iAefalENQNc0PAuJiwtOx5x9Oa0ckkM4pnNHDkahRNJdZiME0wSOV7ns/0s/HcPiCDIykgRvMR8laOdMnLGYzKSd2HV+nh7Se9M6lfyT8xeJi1aCqVsOuhrYfvVJ9BWjkJygc5VpQhQtrG4TdZbmLqhK0cso0wMJ4U4ShOIDhKEXKllWswKEoRMqUIWEHCaEXKmyrWYCWqJarGVRLVrNQDKkiwksGjHfiAS6XF5BfBN5OUatm8WE8o/ihAmGxlIIzdoCBEC4OgMRyMBNVxAFLKxzpIYahAd+6ndoDtIgaWtuIUKjbS0RIzOjMGtDz2WjNrYbazuvLizski7TqONN2RmVnZY+MoJsDMCJPZkui3zzsQ9uvpJgaWHr5ouExrmggEXBmwBuCNY1FjOt3d6qOcYkWB+fhonROQWhTzfDMHQfMT5JNbMCC7U2PTqOeqb82Y7rkkknlqnY/f90btBBm2hRFJgObILSDcGdetvD0TZ3WEmNhq29t7KbCXuJdIsJhosLaXG2yjvYePa56kzZMhGthDWcyIMZhPZPWLx/tBg9ESri6jspc9zoNtTHde1zyVWq+Tt4QBe+ikwRcT8vVFIDZrPx7nsFKoCGiXNAAac0WsdvXvVsNqUMrm1Bkf2oObIQC4ZTFydfhNp13WGCDGgjp1m8eOquPrPeO04uDRaS4wLfCCbbLcAfZTs3MNWq0yTTp5qdS5IBJDhOYsdqLtuZuNTuujofiF1N1MVgxzSCQT8YMiGkAdY8JXD4PiFSmZa45SIN7HobQe6F0LeI0sRXpiq0tgZf8AScw/cJsCY0536RyY/aLYs3p7/o0MVxBzyHNdVa01CMucmBlAlpzGbg3ncK9h/wAVgdl92ixd2o2NxF7R7KzMfhScTlZ+YA1pLHO7IacubJndoJyEO1iCNb85jHOvmcMzIa6HNDXRADmAAA72iwjqljjjMeeV49np/DsbTrNcGjs3HiASRHvyTVsKOzl/5dPcrhOE8cFF2btXIJESYESB/Kfuu14XxtlbtMIB3Gnipyxyg9dFseaGRfkMcPbRZ9bDwV0VFsyfFDxGBmSljlp7KShZzn6cGx9ysLiOCymdl2ruHWk6bWn3ug1eFh0grox51FkZ4uSOALEsq0uKYA0nlpCo5V6EZKStHFKLTpg4T5VOEoRFB5UsqJCULGBZUxai5UoWMCypiEWExasEDCSLlTLBs4vCMzOAzZWtl1zMDU5W72v4FGZUENIaA0uJEkHSQCRoYk68uSqU5na9rkAc9TporbqgcA5rQMlNjY0ktZBeYHaM5zzHUBec1s6l0CedMpmRpoZtI69/epP7L7SI02Mg6+fyUKhkk+SkyDYztHQbqhOyD/kIlT2AHO9vfMqD7GymSsKEZUiwNiBPIxeNrTdJwAOvPWPDTVNQbuUmgTMfZMhGSYzc6fPuU2CTYEqTLgnwH/gVhsNHVMkTlIC5gB09/VTpT/4n9TurNJkX9gKlEpSFTqES0aHURIMXuD3J2tkiDkO5vEzra428kvzAiBn/AIQjRNzaJU65FnE3EGJJI5EnQXKLWqgABrABmJ5mCIgu15eWyg+mI3Jj6/D1tvZQaycpkkTBnZLwRvuYTEODjIGUyTlygNERGUee+6PhKhbMGA43IJt1t4hAbTvlJn+Lh5XCs0KZOrb7iLeCbjqicsruztOB/iA03MZUgteOy8QQbxrNzIM+yurbxGk85WvEnSbT3c15Rh25HNY4kNc61zHIg8wLHyWsK+TESx1gWwRBGUEm225v3Lhy/GTlo9PB86oJy90ejUsUIgojS06eawqVQFpLTb58ldwuI5rjcPR6KkA/FPC/zKedo7TfkuAqU4XrdKCIO+q4H8RcPNOs4RY3Gwg8l1/CzfwZD5OO/wBSOfypsqsOYo5V6NnFQLKllRMqfKtYAWVNlRYSyrBBQmLUXKmyrWYDCdEhJYx54YPv5qdGT2cxAJk3EToDcgC51ndDdbuUsxvB1EHW4kGD4gHwXGzoToIRsnp/WFEVCTJ18lMhFE2J7Ygd91KkYuLHTukKJUqLR76EI0Cwzd+4x06/NMRYQpgWPX1UCIAA7v8AxNROyxQEC1p336n3zSyy4CYCK8QOsKGGADc28QPuEyJX5J2mwUxUMTt72GqAGkkj+7df7VhzdGySfdzyTonJImKo0N/AAeCkzMd7cgAGnuIR8NhRqR3AwfGIt3q7TpgTcNvoY9dz4nwTEm0ugVPCktuW20ka9LbpNwIBIkQQSRrbm06q9Tfm3B5gNm3+kZfqpGoGgDJvNyGOHdl0WIqTKNKi2QHlxBmHjSAYILTYkK1iKRNmkPdTFwOyHMIBkBx7rCVZdUa4Egzucxv3gyNPcqeGDS8dqepPodJ70AckUKjzDHBoJmWzNpBnvU8M1zpNu1HeDae8WC08RgWjLkcALuu2XNOzLfEDO9xfkh4CiPzIJ3mROU9YN7ckOSezbjUWE4XWqNcBPZmdJkDx2+i7AVLiOX0XLjDlpeGdoB5sNbgS0g6XELR4diCJzRrcyI7oC5MsL2j1vjfISjxZ1eHq2HuFn/izDZg11v4+/NGwD4g6tiRGm3lv6q7xBmZmhI6bdffNcCfDImep+6B53XoKs5q6nGYHUhYeJw8FerjyqRwzhRRypQi5UsqrZOgWVLKi5U2VazUCypsqNlTFq1moDlSRITomo80jx0SDFJ742t8jzHL+lGfHkuWyo7WqYUWuG48EZ/v3uiIyKkwHT3cKMIjNQRtHonEYQbeKINB09fcoFTmAZHLSAQPO6KbjyKZE2g1ZunudVZeyAB09BHzMoO46aKxUF/IfX6okW9EWMMZW2m5+5RYy2b8RNz7038lOkLGN9PAQpmmJA6Se6EUTbJ0ew2T7nv8An5KADnmSYA96p6hzHpsrNMbD0+ydEJTLGHaIhWGUtPharvD8C2xqTJ/aLeBK6LC06YsWM/6DbmY7lKeVRGhglP8ABy9FjpnskcwPtdaGFwzspEZhcgxbzAXT0sPTP7RHQAesWRG0xM33jkoS+T+Doh8JruRzv6U5Tma5h0031+iavTHYOWbm9p7iRB+Y1XVMpa6XtoIPeoVeFMdEWjvAP0Cn/wBKvY8vhutGSyk17s+XI8NDezaR/q59+qbEYeJtIkaDY3kgcphX63DnNBkHs6EXjpbUJ2MzbXHTWdQQfeqHNdroaKf7WqYbhjLFsyB2h9R3WW1SAcwjRZGH7MEe+hVzBVXQ5xt5D0XHlVuz1MDqNAf0sjuWPxrhtswHeuipYkG4U8TTDmkWJjRGOWUWVcE0eauYowtPiWELHG1vdlRLV6kZ2rOJxpgsqbKikJoTWAGWqMIsJiFrNQKEkSElrNR5aD71SpsjXwm3r4KATk++iiEm089Rz+SJMgWFrCAB59b632UMojVTw7wDeY6b/ZYAiAZUmOlMQIB5yfmOXRJqdMm0WGa39yIUqY26oTTZEVURZZYbgqzV+hVamdLc47unNWANOh+cLNkq8Bqe3/H5EqVR+p8EgLDoUCtqe+fmfssmTljCmrlC1uF9gBzhLnaDv0CwqAzvY06TLu4CT6BdLwhueqS4SGnK0a6E398ytKWg48XnybPDMNLpPxRJtZsi4A+q2qFOw9OfeUPDUYMdL85hXqdNcc52dkMaS0EoowCG0ozFBlUggKLTKEFJoU2URYo1I01VisWVB2hfnv76Kg0wjsKm4+SqeqZFuEj4TI0uq2Kp1DIHLnErQbqpPfJutydhjBLoxC0tgeC0KhgAg7QVKtSlwtPzRmUuwZ1KLktFIo5ni1MuM8hHsLDeyF2WPwy57HYeCuvDk1ROcdmVCUI4ok6K9S4FWddrJESrPIl2xODMnKmLVcrYYtcWuEEaphQlHmgcCnlSWiMImW5h4M8XDSI0I5xJHOd1LKYBIIDhIkEAjmJ1FvRKmDtf0P8AakGdoOAEiDoIMbEGxHRHiyXJeQYRBpr4IeaLOtcQY+qdjroACCpl201tMX3HJTj3MqOc9w0skxu2nv0TIV1QVqKChMjfla/kVMKiIyQamdleon39lntCv4caLMn5LbFXqj7ekK03VQxDYJ6pbKOIHhY/xRr8Dp7iI+q6v8Ktkuza5hrvqubwDYqtOkyPMSPUBdVwC1UjYgHxBSTehoRo6im28qzKFSRmhcrLDsCPTQwiMSMZIm1EYohTYpsdEwxEayEzSpFIOibVLLKiwIrWpGOiRZuOii6FMOUnMBFkhVFeqyQqI4c15utEO2Q6gINk8ZNaQWrIUeA02xAutGnTDYAQ6LzCM1qSUpPtjRrwUuI8HZWMuJmICxq3AXMIiHDTl3ea6olRcLIwzTjoMopnKMwltCkt39J1KSr9wnE+XA5RLj4JhBU2tXsUeX0OYI0v6FC/Lk2Omx0HdyRgUhT3CDimZSoC7MPtt4KTKmguDoO/kEYO2Nx705KT+1rEwBO8ARB595vYIcWug8k+xMA3t79FMEjqPf3QBTj7IzHxBMa6EiedxyRJtegzbae+9Gpvi48fuFWHTy28EbD1NR580xJo2aN/fkUWrTkfJAwt4gq/REqZZFBrOViDI7xcFb2ArdtlW+lx5iPP6LNq0Nx79/VFwtfLAd8JOvIn6EpWUij0GhUBEqy0rB4RiYEHTZbQeueSGoLN0amquZGY5IxkWQVIOQQ5LMp0Oiy16I1yqByl+YloZF1r0RrlQDyiCtCVxGRadVhAqYuFUr4oLOr4u1t0VAdM2KeME9yvt7QmFzPC3Bzg103PcuyaLQp5VxZVFSjVOisNqoTKMEp6gKR0wKwqmFUD05rQg4jItJKl+sSW4sJ8pZ0WnUUHMUACF7e0eZSZeCQchU380RWRFoLlEapNagkqDapCF0bjZdFMxY+CGRe4I6hRpVgrLXjYoC9AKYM7ERA1ETva+55qbHiYNj70KJVpTcIQncSEUvQXvs1MLiYPaFue3eeS3GCQDK5ahUjTydcf0tTDYvJzb0+JnpceFuiSUQRkbjWTY2KHVw0/LmiYbEBwFtdCND3Hn01VtrfEc1MqmA4bjDTIa/T9p+QPoupw2KsuZrUZCWCxhp2dpt08UkkWWzsqdWUdj1gYPiDTutalUlSaCX2OTkqu16nmSUEMxykSqZqQUX8yyFBLIehVairurKtWxK3EcPUdzUMLhM/ZJ3sfoqRrq7w5pmeSLVIeJ0OA4Sxl7E81pAwqnD3OIkooJLrLilbeyxalCe5Jx5oLylSCQeVWqFFff1QSqoAPMkmISTgPmSVIFRhSC9ZHmseE4KSk1qYVjNKctSyJFiILI5FNspgCiNKyQGx2ViEVmMQy1CNJFpi6ZpMDXBToPLdNOv3WfTBGisfqiNVqF6NSjxBrZ/aTraQf9w3WxgeJnUgERq0x53g+MLm6bmvEFMcK5l2OjuKDimGztsPjmO7MgOMw1wgnuG/gSiVMLPu3mvP6mJqaOg+Hz5rS4f8AiN7bOm1v5DxvPqpvE/BSMzo3US3TyKtYTjRYYf3f6v7CpYTj9KpZ9uouPI3HgrOWlV/y3tfG0jMO8a+ik4vyWjNM6TB8RY8WIPPmO8K5+eFwdXBVGGabjbQGx1mA76IuH4+9rg14uYibG+wOjj3KbiUq+jtHOSp1Nlh4fjLHb36+SP8Ar/JDiDZfr1YVbPKqPxUqdGsEaGRo4amDqtbCUy34dLyszAtmF0GFw8fb6KGSVFYplnDudH0VrCMIklDpgA2VltSVySZURUXBSSKUJVLeaFWEI9ayrPqW6KiMBkb/ADSQ3FOqUA+ai1RU0oXrHmWM0ojSmDERrEUK2MCiNKhlThOIyeQKJYknDkQCaEUUVABWaSzZkBywhvV0pjSBQsDRRartAuO6GcIdkWiwtKYxZp0TuJUKuGbyWlg3g6rQZgQ5JyoajAwOW7UzmQbGCNCtzE8Bi7VnjCkGCtaYUi/wzitSIec3ffz3V+tXY8HNTJG5bDh/1N/ms6hRAEFQphwcYdZJKCZRSaGGHoPdlo1sjv4Gw7i12nmCk+hiqWwe3mJn1t6odYZnRUYHjqJ8jqPBRo0S0xRe+meRJcw9L3HmkeL0VWV+SxQ41Bh7XA9Rae/RdTwbA1KzQ+m0Fpv8TRaYsCb+C5SpWrT26LXjctaH+IDC1w9U/CeMMzAMNWi8DRjpiDuHARe8XUZRl4LRnE9IwuHdTjMImw2Nje2seG62MPWO50b6e4XE8P8AxBWBAGJY68w+xNuYM7i4H1WrS44C6XUqTnGf8uuGk6z2XEXuuWcJeUXi14Orp1h905rCNefdz8f6WOeItdciqySLOpudAAvBpzrb1TPxFMkzWa1oBiQ5hJ65oCjxGNj9YNjtz37veirOxhuc2m33XNV+KEOhsOA/cHNJjWdemnIHuVOrxuo0dqm4bjtNB1iY1tPcE6xmOrq4kk3PymTy+SqO4gIi/TSDe4keC4nF/icgRl9QTfoPNUD+IjOuUjrpPQa6qixgs73/AOoN9fH7JLzip+IgDGf0TJ+CNZxScJJLvPLZMKYSSWQg6k1JJOhWO5RCSSZGCNVqmkkgzR7GelTTJLAZdw6sVBZOksZEsEtzBJJJZFDSdosfFi6SSSASoq9cpJKiCui9+xBpm4SSQQS3TN1RxzQaZcQCQ6xNyO47JJIIbwZQOalmd2nAiCbkdxKp4J5LDJJsdbpJLZARLvD8W9tXsve2w0cRz5L0X8M4p7yQ97nCT8Ti793VJJcuVfpOrGaNak3PECO4LOxuDpx/ls/6t+ySShEucpxHDs/i3fYLFr0mgmANOQ/ikknMZzqY5DyCSSSYkf/Z"/>
          <p:cNvSpPr>
            <a:spLocks noChangeAspect="1" noChangeArrowheads="1"/>
          </p:cNvSpPr>
          <p:nvPr/>
        </p:nvSpPr>
        <p:spPr bwMode="auto">
          <a:xfrm>
            <a:off x="3683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xQTEhUUEhQVFhUXFBUVFRgXFhUUFBcXFRQXFxcVFBUYHCggGB8lHBUUITEhJSkrLi4uFx8zODMsNygtLisBCgoKDg0OGxAQGywkHyQsLywsLCwsLCwsLCwsLCwsLCwsLCwsLCwsLCwsLCwsLCwsLCwsLCwsLCwsLCwsLCwsLP/AABEIAMIBAwMBIgACEQEDEQH/xAAcAAABBQEBAQAAAAAAAAAAAAADAAECBAUGBwj/xAA4EAABAwIEAwYEBgAHAQAAAAABAAIRAyEEEjFBBVFhInGBkaHwMrHB0QYTFEJS4SMzYnKCkvEV/8QAGQEAAwEBAQAAAAAAAAAAAAAAAQIDAAQF/8QAJhEAAgICAgICAQUBAAAAAAAAAAECEQMhEjFBUQQTYSIyQqHBFP/aAAwDAQACEQMRAD8ABgvxA9jMtZtQtFMMa0BpDS2WOJLrieyDN+1HJTp8bY5haD+W9pBZmkDUCHHuG/TZYGGNNrwahffLenUpVG/E7MS14zX5dSZutXC4FpOao14EOMxBcXaOFzOoOp1jmvXaijz4ymw2CdXLiwua7ODALhAA7YJi8W10i82XZYOsyo3Key4fG0k2IECP5CG6hcfxcNo08odUb2s4J1AtlD2g2Bh0W1jms3C4uv2azAXObDmuGZxMEENcAbGZbpuOcpXFy2h/s4umd3U4eCcp3sDynQ+GvIqjU4M4E201joLwELhvH8xdRrw12VsdktIJk35Q4RbY6WhbdHECctiwyQ4EOLbTDmi47Jmbk+qH2SiPUZGA3BmdNNfDVHOGiCNx4rdcyRIykG4B1A58yLjzVem1wJyssQCWkC4g6acwn+4HAy/01723H9pOwj3NlokXJgX71uto5xDmmQJBNpB0J+SnhcMWGIMEaTztqO9D7jcDlTS5oL2LZ/8AnOiYEctxHNVamGPTb36q0Zom4Ga5iE9q0H0Nefv1QKlNVjIm4lPKnyI/5SkGJ+QtFM00GpSWn+TKBUoplMVxMmpSQC1alSkqlWkrRlZCUCtCUKeVKFQnRCEoU4TwsageVNCJCULGohlTQiQmLUDA4USEYtUS1YwEhMQilqiQsEFCSJCSxrKzXMcS5rnNgXzhr7ySJO2bo23IiSJ/qK0FwquNzJzEFxP8Zu467fVHqH/Cptc0sa18PkDJmc0dtwzXcWXDSBoRppWweKDWOAcAXHtuOpa0DIxuzbhxk9F5abfR1yik9v8Aws4bGMqXrVKjXhsNeGtcyBNnNEE78+qqPeGAgVc4DiDGeDpDrxr15HpNc0alSIEaXccoAIdFtQIY64EAawE1NpZ8YDgb6uDPHSdEy70I1rZfp8QMAANLplxc3MXC0NJOg3kGeqv4bGOEvbzDntzSZaMueTJi4nv5LBYAYzkloj4S0GPYOxTivB7MwJiSAYOxjXl1R4pgTlHydP8Ah7jhp1pcSAeycxlobOxtOvqurr8SqsrFrYqMc3NTg8mtcQcutiCB5LzJtc9kkuDQbSLW7QGkG66Hg3GadN4JdUAmCCQQ0SSS1pgjuA05lSnjvaRbFmrUmaVX8VvFfNJblaA+mQC0xUuRUyl0xI2iAZMGew4dxanWZNJwLoktvII2g8ufivO+K8bpSWU+0Hl2d0uBF4aW8jE7XnyzmuNNs9oZzlY9riAYJzf7paen3V4U16H+9xfs9PxFQtJzhzZJ0Jc2+h0tt/SK+mKl+68gztynb1XGYHjdanSzVXNrU9buOdozRLJ1uOuvRdLR41Tig+mDlqOgkAZWyfheJ7F7AxuFNxcSsckWFq8OABuNRBiJN5Co1MKeXctf9XTqn/DcAZcwSR8TYkOZq0iAefalENQNc0PAuJiwtOx5x9Oa0ckkM4pnNHDkahRNJdZiME0wSOV7ns/0s/HcPiCDIykgRvMR8laOdMnLGYzKSd2HV+nh7Se9M6lfyT8xeJi1aCqVsOuhrYfvVJ9BWjkJygc5VpQhQtrG4TdZbmLqhK0cso0wMJ4U4ShOIDhKEXKllWswKEoRMqUIWEHCaEXKmyrWYCWqJarGVRLVrNQDKkiwksGjHfiAS6XF5BfBN5OUatm8WE8o/ihAmGxlIIzdoCBEC4OgMRyMBNVxAFLKxzpIYahAd+6ndoDtIgaWtuIUKjbS0RIzOjMGtDz2WjNrYbazuvLizski7TqONN2RmVnZY+MoJsDMCJPZkui3zzsQ9uvpJgaWHr5ouExrmggEXBmwBuCNY1FjOt3d6qOcYkWB+fhonROQWhTzfDMHQfMT5JNbMCC7U2PTqOeqb82Y7rkkknlqnY/f90btBBm2hRFJgObILSDcGdetvD0TZ3WEmNhq29t7KbCXuJdIsJhosLaXG2yjvYePa56kzZMhGthDWcyIMZhPZPWLx/tBg9ESri6jspc9zoNtTHde1zyVWq+Tt4QBe+ikwRcT8vVFIDZrPx7nsFKoCGiXNAAac0WsdvXvVsNqUMrm1Bkf2oObIQC4ZTFydfhNp13WGCDGgjp1m8eOquPrPeO04uDRaS4wLfCCbbLcAfZTs3MNWq0yTTp5qdS5IBJDhOYsdqLtuZuNTuujofiF1N1MVgxzSCQT8YMiGkAdY8JXD4PiFSmZa45SIN7HobQe6F0LeI0sRXpiq0tgZf8AScw/cJsCY0536RyY/aLYs3p7/o0MVxBzyHNdVa01CMucmBlAlpzGbg3ncK9h/wAVgdl92ixd2o2NxF7R7KzMfhScTlZ+YA1pLHO7IacubJndoJyEO1iCNb85jHOvmcMzIa6HNDXRADmAAA72iwjqljjjMeeV49np/DsbTrNcGjs3HiASRHvyTVsKOzl/5dPcrhOE8cFF2btXIJESYESB/Kfuu14XxtlbtMIB3Gnipyxyg9dFseaGRfkMcPbRZ9bDwV0VFsyfFDxGBmSljlp7KShZzn6cGx9ysLiOCymdl2ruHWk6bWn3ug1eFh0grox51FkZ4uSOALEsq0uKYA0nlpCo5V6EZKStHFKLTpg4T5VOEoRFB5UsqJCULGBZUxai5UoWMCypiEWExasEDCSLlTLBs4vCMzOAzZWtl1zMDU5W72v4FGZUENIaA0uJEkHSQCRoYk68uSqU5na9rkAc9TporbqgcA5rQMlNjY0ktZBeYHaM5zzHUBec1s6l0CedMpmRpoZtI69/epP7L7SI02Mg6+fyUKhkk+SkyDYztHQbqhOyD/kIlT2AHO9vfMqD7GymSsKEZUiwNiBPIxeNrTdJwAOvPWPDTVNQbuUmgTMfZMhGSYzc6fPuU2CTYEqTLgnwH/gVhsNHVMkTlIC5gB09/VTpT/4n9TurNJkX9gKlEpSFTqES0aHURIMXuD3J2tkiDkO5vEzra428kvzAiBn/AIQjRNzaJU65FnE3EGJJI5EnQXKLWqgABrABmJ5mCIgu15eWyg+mI3Jj6/D1tvZQaycpkkTBnZLwRvuYTEODjIGUyTlygNERGUee+6PhKhbMGA43IJt1t4hAbTvlJn+Lh5XCs0KZOrb7iLeCbjqicsruztOB/iA03MZUgteOy8QQbxrNzIM+yurbxGk85WvEnSbT3c15Rh25HNY4kNc61zHIg8wLHyWsK+TESx1gWwRBGUEm225v3Lhy/GTlo9PB86oJy90ejUsUIgojS06eawqVQFpLTb58ldwuI5rjcPR6KkA/FPC/zKedo7TfkuAqU4XrdKCIO+q4H8RcPNOs4RY3Gwg8l1/CzfwZD5OO/wBSOfypsqsOYo5V6NnFQLKllRMqfKtYAWVNlRYSyrBBQmLUXKmyrWYDCdEhJYx54YPv5qdGT2cxAJk3EToDcgC51ndDdbuUsxvB1EHW4kGD4gHwXGzoToIRsnp/WFEVCTJ18lMhFE2J7Ygd91KkYuLHTukKJUqLR76EI0Cwzd+4x06/NMRYQpgWPX1UCIAA7v8AxNROyxQEC1p336n3zSyy4CYCK8QOsKGGADc28QPuEyJX5J2mwUxUMTt72GqAGkkj+7df7VhzdGySfdzyTonJImKo0N/AAeCkzMd7cgAGnuIR8NhRqR3AwfGIt3q7TpgTcNvoY9dz4nwTEm0ugVPCktuW20ka9LbpNwIBIkQQSRrbm06q9Tfm3B5gNm3+kZfqpGoGgDJvNyGOHdl0WIqTKNKi2QHlxBmHjSAYILTYkK1iKRNmkPdTFwOyHMIBkBx7rCVZdUa4Egzucxv3gyNPcqeGDS8dqepPodJ70AckUKjzDHBoJmWzNpBnvU8M1zpNu1HeDae8WC08RgWjLkcALuu2XNOzLfEDO9xfkh4CiPzIJ3mROU9YN7ckOSezbjUWE4XWqNcBPZmdJkDx2+i7AVLiOX0XLjDlpeGdoB5sNbgS0g6XELR4diCJzRrcyI7oC5MsL2j1vjfISjxZ1eHq2HuFn/izDZg11v4+/NGwD4g6tiRGm3lv6q7xBmZmhI6bdffNcCfDImep+6B53XoKs5q6nGYHUhYeJw8FerjyqRwzhRRypQi5UsqrZOgWVLKi5U2VazUCypsqNlTFq1moDlSRITomo80jx0SDFJ742t8jzHL+lGfHkuWyo7WqYUWuG48EZ/v3uiIyKkwHT3cKMIjNQRtHonEYQbeKINB09fcoFTmAZHLSAQPO6KbjyKZE2g1ZunudVZeyAB09BHzMoO46aKxUF/IfX6okW9EWMMZW2m5+5RYy2b8RNz7038lOkLGN9PAQpmmJA6Se6EUTbJ0ew2T7nv8An5KADnmSYA96p6hzHpsrNMbD0+ydEJTLGHaIhWGUtPharvD8C2xqTJ/aLeBK6LC06YsWM/6DbmY7lKeVRGhglP8ABy9FjpnskcwPtdaGFwzspEZhcgxbzAXT0sPTP7RHQAesWRG0xM33jkoS+T+Doh8JruRzv6U5Tma5h0031+iavTHYOWbm9p7iRB+Y1XVMpa6XtoIPeoVeFMdEWjvAP0Cn/wBKvY8vhutGSyk17s+XI8NDezaR/q59+qbEYeJtIkaDY3kgcphX63DnNBkHs6EXjpbUJ2MzbXHTWdQQfeqHNdroaKf7WqYbhjLFsyB2h9R3WW1SAcwjRZGH7MEe+hVzBVXQ5xt5D0XHlVuz1MDqNAf0sjuWPxrhtswHeuipYkG4U8TTDmkWJjRGOWUWVcE0eauYowtPiWELHG1vdlRLV6kZ2rOJxpgsqbKikJoTWAGWqMIsJiFrNQKEkSElrNR5aD71SpsjXwm3r4KATk++iiEm089Rz+SJMgWFrCAB59b632UMojVTw7wDeY6b/ZYAiAZUmOlMQIB5yfmOXRJqdMm0WGa39yIUqY26oTTZEVURZZYbgqzV+hVamdLc47unNWANOh+cLNkq8Bqe3/H5EqVR+p8EgLDoUCtqe+fmfssmTljCmrlC1uF9gBzhLnaDv0CwqAzvY06TLu4CT6BdLwhueqS4SGnK0a6E398ytKWg48XnybPDMNLpPxRJtZsi4A+q2qFOw9OfeUPDUYMdL85hXqdNcc52dkMaS0EoowCG0ozFBlUggKLTKEFJoU2URYo1I01VisWVB2hfnv76Kg0wjsKm4+SqeqZFuEj4TI0uq2Kp1DIHLnErQbqpPfJutydhjBLoxC0tgeC0KhgAg7QVKtSlwtPzRmUuwZ1KLktFIo5ni1MuM8hHsLDeyF2WPwy57HYeCuvDk1ROcdmVCUI4ok6K9S4FWddrJESrPIl2xODMnKmLVcrYYtcWuEEaphQlHmgcCnlSWiMImW5h4M8XDSI0I5xJHOd1LKYBIIDhIkEAjmJ1FvRKmDtf0P8AakGdoOAEiDoIMbEGxHRHiyXJeQYRBpr4IeaLOtcQY+qdjroACCpl201tMX3HJTj3MqOc9w0skxu2nv0TIV1QVqKChMjfla/kVMKiIyQamdleon39lntCv4caLMn5LbFXqj7ekK03VQxDYJ6pbKOIHhY/xRr8Dp7iI+q6v8Ktkuza5hrvqubwDYqtOkyPMSPUBdVwC1UjYgHxBSTehoRo6im28qzKFSRmhcrLDsCPTQwiMSMZIm1EYohTYpsdEwxEayEzSpFIOibVLLKiwIrWpGOiRZuOii6FMOUnMBFkhVFeqyQqI4c15utEO2Q6gINk8ZNaQWrIUeA02xAutGnTDYAQ6LzCM1qSUpPtjRrwUuI8HZWMuJmICxq3AXMIiHDTl3ea6olRcLIwzTjoMopnKMwltCkt39J1KSr9wnE+XA5RLj4JhBU2tXsUeX0OYI0v6FC/Lk2Omx0HdyRgUhT3CDimZSoC7MPtt4KTKmguDoO/kEYO2Nx705KT+1rEwBO8ARB595vYIcWug8k+xMA3t79FMEjqPf3QBTj7IzHxBMa6EiedxyRJtegzbae+9Gpvi48fuFWHTy28EbD1NR580xJo2aN/fkUWrTkfJAwt4gq/REqZZFBrOViDI7xcFb2ArdtlW+lx5iPP6LNq0Nx79/VFwtfLAd8JOvIn6EpWUij0GhUBEqy0rB4RiYEHTZbQeueSGoLN0amquZGY5IxkWQVIOQQ5LMp0Oiy16I1yqByl+YloZF1r0RrlQDyiCtCVxGRadVhAqYuFUr4oLOr4u1t0VAdM2KeME9yvt7QmFzPC3Bzg103PcuyaLQp5VxZVFSjVOisNqoTKMEp6gKR0wKwqmFUD05rQg4jItJKl+sSW4sJ8pZ0WnUUHMUACF7e0eZSZeCQchU380RWRFoLlEapNagkqDapCF0bjZdFMxY+CGRe4I6hRpVgrLXjYoC9AKYM7ERA1ETva+55qbHiYNj70KJVpTcIQncSEUvQXvs1MLiYPaFue3eeS3GCQDK5ahUjTydcf0tTDYvJzb0+JnpceFuiSUQRkbjWTY2KHVw0/LmiYbEBwFtdCND3Hn01VtrfEc1MqmA4bjDTIa/T9p+QPoupw2KsuZrUZCWCxhp2dpt08UkkWWzsqdWUdj1gYPiDTutalUlSaCX2OTkqu16nmSUEMxykSqZqQUX8yyFBLIehVairurKtWxK3EcPUdzUMLhM/ZJ3sfoqRrq7w5pmeSLVIeJ0OA4Sxl7E81pAwqnD3OIkooJLrLilbeyxalCe5Jx5oLylSCQeVWqFFff1QSqoAPMkmISTgPmSVIFRhSC9ZHmseE4KSk1qYVjNKctSyJFiILI5FNspgCiNKyQGx2ViEVmMQy1CNJFpi6ZpMDXBToPLdNOv3WfTBGisfqiNVqF6NSjxBrZ/aTraQf9w3WxgeJnUgERq0x53g+MLm6bmvEFMcK5l2OjuKDimGztsPjmO7MgOMw1wgnuG/gSiVMLPu3mvP6mJqaOg+Hz5rS4f8AiN7bOm1v5DxvPqpvE/BSMzo3US3TyKtYTjRYYf3f6v7CpYTj9KpZ9uouPI3HgrOWlV/y3tfG0jMO8a+ik4vyWjNM6TB8RY8WIPPmO8K5+eFwdXBVGGabjbQGx1mA76IuH4+9rg14uYibG+wOjj3KbiUq+jtHOSp1Nlh4fjLHb36+SP8Ar/JDiDZfr1YVbPKqPxUqdGsEaGRo4amDqtbCUy34dLyszAtmF0GFw8fb6KGSVFYplnDudH0VrCMIklDpgA2VltSVySZURUXBSSKUJVLeaFWEI9ayrPqW6KiMBkb/ADSQ3FOqUA+ai1RU0oXrHmWM0ojSmDERrEUK2MCiNKhlThOIyeQKJYknDkQCaEUUVABWaSzZkBywhvV0pjSBQsDRRartAuO6GcIdkWiwtKYxZp0TuJUKuGbyWlg3g6rQZgQ5JyoajAwOW7UzmQbGCNCtzE8Bi7VnjCkGCtaYUi/wzitSIec3ffz3V+tXY8HNTJG5bDh/1N/ms6hRAEFQphwcYdZJKCZRSaGGHoPdlo1sjv4Gw7i12nmCk+hiqWwe3mJn1t6odYZnRUYHjqJ8jqPBRo0S0xRe+meRJcw9L3HmkeL0VWV+SxQ41Bh7XA9Rae/RdTwbA1KzQ+m0Fpv8TRaYsCb+C5SpWrT26LXjctaH+IDC1w9U/CeMMzAMNWi8DRjpiDuHARe8XUZRl4LRnE9IwuHdTjMImw2Nje2seG62MPWO50b6e4XE8P8AxBWBAGJY68w+xNuYM7i4H1WrS44C6XUqTnGf8uuGk6z2XEXuuWcJeUXi14Orp1h905rCNefdz8f6WOeItdciqySLOpudAAvBpzrb1TPxFMkzWa1oBiQ5hJ65oCjxGNj9YNjtz37veirOxhuc2m33XNV+KEOhsOA/cHNJjWdemnIHuVOrxuo0dqm4bjtNB1iY1tPcE6xmOrq4kk3PymTy+SqO4gIi/TSDe4keC4nF/icgRl9QTfoPNUD+IjOuUjrpPQa6qixgs73/AOoN9fH7JLzip+IgDGf0TJ+CNZxScJJLvPLZMKYSSWQg6k1JJOhWO5RCSSZGCNVqmkkgzR7GelTTJLAZdw6sVBZOksZEsEtzBJJJZFDSdosfFi6SSSASoq9cpJKiCui9+xBpm4SSQQS3TN1RxzQaZcQCQ6xNyO47JJIIbwZQOalmd2nAiCbkdxKp4J5LDJJsdbpJLZARLvD8W9tXsve2w0cRz5L0X8M4p7yQ97nCT8Ti793VJJcuVfpOrGaNak3PECO4LOxuDpx/ls/6t+ySShEucpxHDs/i3fYLFr0mgmANOQ/ikknMZzqY5DyCSSSYkf/Z"/>
          <p:cNvSpPr>
            <a:spLocks noChangeAspect="1" noChangeArrowheads="1"/>
          </p:cNvSpPr>
          <p:nvPr/>
        </p:nvSpPr>
        <p:spPr bwMode="auto">
          <a:xfrm>
            <a:off x="5207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xMTEhUUExQWFhQXGBwaGRgYGRsdHxoiFyAcGhscHhseHiggHxwlIB8fITEiJiorLi4uHR8zODMsNygtLiwBCgoKDg0OGxAQGywmICQ0NDIwNC0vLywsNCwsLCwsLCwuNC80LywsLCwsLCwsLCwsLCwsNCwsNCwsLCwsNCwsLP/AABEIALEBHAMBIgACEQEDEQH/xAAbAAADAAMBAQAAAAAAAAAAAAADBAUAAgYBB//EAEQQAAIBAgQEAwUFBgQGAgIDAAECEQMhAAQSMQUiQVFhcYEGEzKRoSNCscHwFFJictHhFTOC8Qc0Q5KisoPSU3REY3P/xAAaAQADAQEBAQAAAAAAAAAAAAACAwQBBQAG/8QAMxEAAgEDAgEKBgICAwAAAAAAAQIAAxEhEjFBBBMiUWFxgZGh8DIzscHR4ULxFFIFI3L/2gAMAwEAAhEDEQA/AINPMGDCiewHznxxmYpMsFgIYdDPoex8MbCiqAvqiI5QN53g42etqplixFPVGmSdRAJmNu95x3A2ceM4WjHSg1Yx2A+frjQU9RPwiLmN/meuAU68tHQ+MnG4cAXM3+f9sUaL7RIbrhvdg3aw6nHpWnpNyWm1vzme3TvgfvI3Bg/L0xlSoJA0g36dfCe2HBbdkEm8whYupmPumJ8xtHl2xlWqSTJ6bbR5AfK2PKlTmOhGVCTpLbkC0bkb9ML0q5IImxufTHl6WR6zxGnB9J5VaGgA79JO9/wwxTTmAI1QIuet7CDYXn0HfHiC/wBLeOHBlgkAxDb3sOl9zbw7YJsEKZgyuoRKrTP1/W2ChbWLMxiImF8BN/0Mb14AkkRGwMbWEqJvYzh33FS2mwI8CbCZiLeWPMVxPKDmKtk9CgEiWEwNzMb+Xp1v28oZB9LGAqKYNRmIAJ2Ai5PocMUciLAKfeX1s0FbkaY9Jkz16xevluHICNd42k9uwtBmbkk/hhLVGCm8aEUkSLkOHOxs1uhAnbpzDym2Gc1lR7zSvwrBMTBixgR5m3jihnM8FaBymLR+vrvgeXpjROpSxizE95kgH6Y9b+Rg34CJtAYcumJvBB+XaPxHhjzMZqIPQCPx/XphmvSViWZiQpgKBG3fufHxx6uTTkPSxIgSNQkQdx6z12jAMAALwludoOnltdyx519Tfcfh6eGHMs/uwul2uLgnqLEeN8bPXVR7uw2v1OkWI/2nfCy8xJkmDaBbqY/vgadPVgzajWyIXTVcwHCjqABF4gz28MUUyyinvJAgATbpfr8r7414fQiARpB8p795k+WC18yocLYAWkHb/e4+WAqAA2WMpg2zAZtQFAZTpJsNgBuT4m23lhWnl0BdpZz/AAwfS/j/AFwzneJUoO/gpg9+pO/9OmJ+VpADStnKxJYbG8bdPHx74mZ2tfYRmgE2EdRyW0DliLWgW/V+s4XOYvqBldr9Tt8jAP6OFKLkltJnVa5uRO8/uxcbHftOGkzSAQeczcQVF92Y9e/6EJbAmhcwuWpE3jy7T0t53jGDXqCix6+Hf1wbI6bzUJbckIRA3gSMD9xU1qw3Bt+AwtWveE1Oe52qVhFuzWt4+J/W+EsnlgAxJJJ3O8gduuKFd+fUCCxOmIJIkgkxt0288BzORsacPGrVAIEdBqgRt0+uMDi8xkNsyVVolnFMDWbyWNlja69QLx4HHrUtK6ZBI+8SAO8wTPznDdRWMikfd07aAyyY7g7EYVXKKAb6iGliRPkYHQdd8EHxqimp50xXMM4WSV0bCDMxE9Nzj3JZtBr001dmWxMTPaGg7Anltt3xRoUC9RqUqFcDSyqpWx7CSPBgZuZB2wlxbIs1WbO1JRLJIBCwRyzuNjpMHe2JKlYVL0z5+/KWU6HNf9i8Dtx+/wBJ6c07JM+5Ym/vKZhz4CCoI63HliW9OmY96WVwIOiAG/i33P5Ycer7xywqVaSH7Qc0wbkwRcidpvHlgfE8nUaoxX3fiRAk7zEWnf1wFLTSOl8e9vZMKqXqjVT/ADftt+hA1S/UeEm04MNRClnMARa19ogRNuuHs9lNIsSUv0j0wvksqHJ5gsbAzJ8htj6JBrphr2tOYw0OV3vAUspyawAJaALifEz23jBaWUYcxIvtHXy9NsW+JcCFJQTUDTcAHv8AScLnL04uIi+pgLR0nf0xlOqriyNnut+416RQ3Zcd95FzVMglVYQB16+X9MaZVRqUlQemm4B9Rf5YoU6YYSR36fox54FmQAg0r9pJvPTsPHFWvHSk+gX6MUFYqRIAgaSDBkEEWnpHXG1VQTCAFTeQBInvFseIo1ANMncdR2uMYtPS5CkiTFyL9e9v7YcFCkRVyRDLk6gRo0W5S3UlhMdgQMauGXQhXWLgg2U6rdJg+IwSixZmK2V4kCfIGARJAmMaV1dXVQ0kmTqsdwQCfS0XxIQ2qzHulIsRdR3zdcuEYAiwi1yR3i1zHfFGjXpgABixb4tVoPW2wE28QO+BvWJYgWJ5mYEkAdB8Mdep748q8JqEatUTBgmTcjp2k/PHkbWFLYnmUoSFzD06dVSTpJaSCGA6xAHh69ox5XrOE1NUXcALM7Xi21+nSPnstRoVSfhIIaCJAtfve02xrn6dKQKTH+IxG+5GwM9sMBs2YtluMREanmDbeTNu0xvh39nKhZYE7kCSSNhI6W274coUF0HSWi8BwNhe4F+2CUM0YPKgbqSBAgDTAEzceHlbAPVJ2H2hpS07yclAlIQmCfvGCD5TtsMAZmBKnSd7A6hM7ggnxw7UdiRq7XAFvMAeGB02kggDwYT9JN/phircXaDttPcrJWNIU7XB6diRPoMO1coE0kmF7/lePpfDuRUAXE+IH59pnrg1LNUm6HXMado7m/btM/lO9ZaWFEetNn+IyCc6wlZJI2M/jHn/AFwxWRgBUMSQIB3/ALd/IfNpl0kaQSDdbKI23iG77d8aZvMrADKdQtsNvU7Ra39MJqVi2FFvf0hpS07mAXIqzNqadJFotO8eP4YK2X0sPgbVfTpGqJhTYT+uuNCJIjShYm8mJHUkjp6/ljGAJnW5H7zErPTbeJ2xBVqMcXlKUxa5nudyyggs4S45ptJ/t0HfpjEyNIgwQIm8nr1HfoLjpgNKnTkM02b4ZIBnYxME7Xvj1qwJhZC2/Dqf1vjFJA6RmOFvgSlTpKFAliOhJg26mLYJmAwTSg/1dh1jvafljzhtA1F5mJG0EiwHj16Xw/8AszLTkCB90SPAg4RUqjrjKVMnYSBRzK0y4BUOAp0yPKST8I+pPTbBM1mZ0swZtcCJEtE7IRZeksRtYYxncKwQcoGpyStzMyWPTchY8hgdeshjV7wyN1Vj5DUCYtaDGFc5cwjTNpPfLFmqBuZQTopqRMqJLMVlthYb/PAadKlALKWEA8xhb3iAfS4BwTNZ6iC0FVVYhtM3BmD8KzPSTaOmADMMBrVadU900hhr2AYOZI6Bb7Y3nDFGkpN5rSrL7yKUoZJEkiLSV0kXja+Gkr/aNWNo1DWpI31XhZVbGLWMGTfCFbLay/vadRQRyN70FhpGxUyPPmERj3K8NMkUShKi51XYEbFWnSe5Hb1wttL7+/fsRg109hx94998zM8IqGNDBw0g6bRG4I6YRfIzuWtaylhbxnptHTFLL0qlMan1oy7MDIkgi6kGQRAkDGtOnSqjXUZS+xPLeLSeYX9MUHlDLvkdfH8SReTK+wI7Dt+fe8NVrMw28wJ/X0xtw6AC+krJgMSY8R+h2xVXJU3VnpMUA6NBE+DLgHDfdAM1UCZGliCACDa4M3x1KNZSpCz1Si2oFpUrCmtCQ/vNW5Czp6DeCPlGI+eq0+UFCF/eItPTbHQ5jNZZ6RZaaM8TGjV4fF4b22xyplQZMgiYHb54VQFyb3BvH1jYC1rQtXLsZj5d/GCNsJ1KRI0rJ2nYfU7HxwX9oMSGEEeOx9cDoq0woM72npefIDrjqK50kGc1qYLAiepRCMWKg2uJjcibiTPhgFBVRtWkmbwYMDp05iO/ebY2qpUJBuT26f19cb0OEV2YfZsO5I0+sdsao0C7ep+0893Nl9B94Slm6aNTZWIDAg2BKlrSZHr3wCqjyOwO14kxOkbAH5mcPZrh60mX3jW7BLk+ZYWE+H0wXNp9lqFQGfuKfUAKBuLGfPEz4IPXxlCZBHVwnlCsqDm0nUTqkn89rjp2Ho1naxCkqsLfeZJN95n/AGwjTo+802hjAhRcxtYGBYdP646HMcPSmo/aGCWkKACx9OnXeMAayi2qMWiSDacqMu7nluPvR4bTeI88WsrwkARK7bnYE9v10xp+3U400lCjpJlj4xAAOG81xdNOlEOoi7Fvi7yqwLjqTjXruQLCYlBRfriNfL6m0qGd7COg6XA29e2Mz2Qako5N/wB0SB69z28fltlazFoAlZnTcLPiFEsAfDtgh4vUY8wFoHw7QNpILHy89sZz7KRN5hSJpSyVRkAggGbd5sb+X9MN5fJ1F5QoAmTMee0Dp3wanxAAjUz1G6n4B+QA/t6evxhzanT0x/K3WJgTvMYU1d2wLRooou957Xr+7NxB8iIkTeT2xMzWZFSIG3UTNrm4nqNrTgucqVqigu8XhQQL7bkbed4tjSrXJVUgSQLRBt94kxfpN8Kwd8nsh26tu2LZXVvzAGTLE9R49enTHlejzC5YfdsSAe09T5Ybp0HvMqBPWxubgTEjb54OGCRDCfGASB3IAt2HbAc+q7Y8bw+aJ3z4W/ERZYJWSBtHxX36R64FWr23J/dJNvlEj543zDbsoBJJEqDfVYjaCNxjylQDABQe5AHa9hG3jP5YnarbMZzY4wfvNSwABa8b+MEn1m/fB8qQSnwr0Nha23U9Z+e+MrZLSksIFgJEGT4jm9MByCSWK2RVgs17zA+8AGi0SI+WJalYgQ1ooWnR5RgokQP9MEzvA6D54frq7AyQsWlj/sB8x0xzi5sfDRYs4JPwyGtHK1hA7jbxxseKw01ayAqCBoUncbloDT1tEY5zsxN+PrLlCKLDbvxDZ0VB95VHwhjpHQ7E3ntpHe5xKo5JCQalR4ClfijUSYMGSY66ReO2+MqVlqLd9bQTqdzciw5Qw7b733wotBXEDMEG8atlsQZIYgyPvWwaM1urwiXC32v4xp8kG1e6qNpJ31GoKkbLLyoi4t3+a1Xg1ENKKaZDagQTbeARe/XyxtSy9TUNLKqtpDFSN7XibGADI6T5YxajLK1kaoYnU3foRBJ09STcYIOw2P5iyiHcfiBzWXqMFc1wQCNMiCpmZ5SIO55gSfG4wrmqpXMKznoftACk9eYwAWE32+oxY0roQ6YqEjUVOsGTI1fdPnuYwrxB1ILJaoplVDHoQHlXEEH+x2x6nVJNrdcypTGm9+qMmqrrp96GQxpRmiJIuTIgX6SDM98S85wyoraXqpIsAyMSBeBMXwenkkd3UH3epG+zjlbUOgBgMGIEDYAnzXzBznLFWlUAUX1NPkb7j+mCp6lNlPn7tAdlYdIeXu8rDh9V4NRWXVuQhI9OYD8IxOzOSZDc3HRgfwx4/FiUGowewNvOD19MKVUURzapvB/tj6qhTqg2vORVqUiL2jVQ1FPKDH8At4+mC1KgUCGJtfUmmPK5EDvIxPetV+4Qo2gLAv03v64Lmcq4plnZZ3AsZv37eIw/Q38h5mLDrbomGrZqkVICkkdiPrf8PDHtDNmOWxA3i/kbwcSQ0RKqfBd/XSennh3hzansCAOrFfoOn1jGFeIMMHgRL2S4hXN0poW2k6gL9hq79cDzOezDlg9RRtypMkjpse3hjXLMoUXVySJ01AWWCJ1LqAk/Tvip+z0Fp++0FhBLGbEyAADsbbx1tiZyqsLj7ylAWBtJNOipEmlXqNGxYwfWbYoe6KQUy1KBES9Rj42O5xvxJbCGNM2JOqYBO4JF4noAfxxoKdR25ixjuYnta8d5g/0S7ljtjx/qOp0wBv8AT+4rX4tWVuRhTFwRTCrI/m6THecaZGlWdtQUGZ+NtXgOY74ezKIpnRL9AxJnzAsb9MT3Z3HO2rYBFson+Efh+ONVkOFXM1kYZJxKdWk7wKlSmgGy0qbX8TYCfEnBaGXQ93IjmdrgdLfhvhTL8KphRUY3nsREgxMCfCb74CKlJKp+zapTA+75DqDeel+l8ATYEjhNtkA8Y3mK4RTohryD1/lkGRt/vj39kqVbs0GQZMgki5l48+2N34xl9P2dKDYHWCNMwYZiTFth5YD/AI4xpqVNKmrGNW+53vHz8N8TmsStwI0UwDYmMjhTBhq0m1wDueu0kf3xq1J1BCO9LuLeR8RNu98a5ficf9XluTCKSZ6g7Ees3643OdVj9mGY9S5svjG3U7nEz8oZjYiPWgALwKcOZ21Co5UEkMwJi8+gwTNU9CHQFc/eJYT5T/tgGYrxCK2p9xLW8Jm0TFhe+AVhmL6qqqsE2lfKLSe/j448K5XeaaIOBHlZ2seUAAANEGehHW/lhWkpQEJp7kSL9LdbYWpy4EONfiZBiPvfoYc9yFAYsCCJB29JPWf0MJ565wIZSw3m2UJYMxgTIA5STPftt44JSVYEAgd+ovBMm8Y2zhX3c7aZupA9IknG1TMkoAps+gMbSgmImB+HfuMKqVG3grTBMDnM0hVnqPNNPgAFmN+XxH9CZiwi/tDV9TVRKCCtNSAqyJ2MFht02E9MG9qqKsadizagLbEQSBE3P8XSIB3wp+1KDpp6RPxArt0Jk7/uiLADpc4BcgEbma9gT1CbZ3i7CQjBBA5VAgAbAW6efliTms0xO0zvrkz4ieUC/XsMNU3S5LWAv5zFoI6nv54ErpqklFF94BPiBp8ttxt1w5aYXhEmoW3igLXJYhRPwkxvaYgdY6f1eooWWIYz2Fvlv0+mNGy1NzC1KYiQNav18dNhPXxwRODOhlCdWqORQy36kWIB8seesqHeYtIuNvWPiu0RqPmRfaLGOwj6RgnvweZWMraCFBHkwAPQA4NRq6zpIB/eUkkgixJmDHp6nA6/C5+FhJ7yCPI3t/TALyqi3RcWM8/Iqy9Kmbib1qCVUVgWVpMAwlxJ1ErY9ACb37SMLFmrMGNI6pX7ZUBJZQTdfvbbqRv1wCtThWVuUn7wB9bbD0wq9c0qgIMkjvbfrc7Ef7YevJlZeic8JHU5Q9NhqGOM0z+ZfXOtqZGnSsMI69rxMiJsMApVFIlhzX1EIoBM7xpPSO2D5rieu3wkGzA3JNjMC9gbTBjzlJb7dz8OgA+IBG2HIhC53k9R1LXBxK9Hh9Qn4C1+gP8AcYpUuFgfHTM+W3nvGNKPEcyeSmNRB6LNh6A4Z/aczEGrTTfkFzveY6z0m+Om9aqp6NvX+4dOjTIyD79IOhlaQuXCx3P1E4UzHElZgFXUFO7c0+J7DBK1CglSKpdtV9RZRc9wdp88Dr5iGNOnRVliZGtYuAAbEGe89Dgl5SBbW14X+PuFAEQpZP3rEEEDVBKTAG+07XO56jFzJ8By8wSeWGImRN9Mg2ItN4nthbK8RVFMroXV/C3YjbfrtfpAxrl2B1VTUfS0k3I1ESJbwjt3w9KqVAVyPvFNTdCGwR9I8ucpU611HvQDdKQglp6k23NxHSMKVc66gol/eG4AkTM2hRfxvhvK5WpUYkhWGkcpNwGEdDud++2H6dBV5FsbyNYUX3JJiR5DvffEtRqaNcnPv395TTWoy2tiJZOpWplqroh2BJGo27CTb++BV89JNRSeYGZsDqMGd7yAPTxv5UqMZCg6h8IQkz4kx8Mbep23ocM4XOr3tgIEdybyx2BMixOMfSvTJ394hpcnTbaI5OrDAyDuYtB/1HDUAKdVmA6mN+gmwG+xx5m+INLAxAYqLbRPXbaO2+F6mSqVdJeYgHcEG+20i3lfChXVRqY2jeaLGyiL53MSAxKzMAHpqFyOxPYA7zhKpW5AkBxIMah1Agg2JEDdpO1hg2c4eQwIdXaC2lVPLpve0gbjYnfvivTosX1NTpqDZROuTETBAkeG/Xtid+VAAEbRq8nN7GR6DwAGqLJ2KmTYaQFEj4fx6jBFoFhdREzqI1TJt/DNvUk9xDjGi1YAhVmRI6gDlE2vitW1UlBC00SSVuBJAsSBMkR4j8AipVKqDbJjqdIE2BieUyPu2DOm5JAK6uxA/dXcASPLGlOsHJDgLoJBC/fiTIMwJ+nQY3/xB6hKnUda3UDxsZOx8QOxvjEVdLLOkKeYybW2JA6yJ3PlBwhnAy28cqcBBGmxssKNM6QbeNyDJAHQ9IwrmMos6VP2jLOnUCI6Ez8R8r4ep8PaaaksgYA82mO3cERqMA3v1jB89NMhEpkE8ptJa5ALRsb+PbCGr3ayxgpC2ZEeiiWYkMFHISwJItYXMnxj0EYZo1AYDBuW5DCIHmRc+HjvgWZpMjNNNnYibA6jHYW3jeOnTBs5ypza5IDGJuLEyrHvt36Y3XpFuMWVzeYvEGNhOpgY3uO8fCD1nv3wbL1FIUVSEjtLbSbsOo5T6Dxxpw+hcNBUGQNpOq1gCRMAC3e+DO9zpRjp3LaZP8M6fw774Qz6sQhSIyY9T4arvrVhp2KkTtf57TO0A9MIcSp0yYtqtAAE2P7x26bA374jZjMVWZkCFqlwdLNAE9hYDyjpvbAH4g9I6dBqMyyQyHl/lIPTv9MatMjjBZxbbEo1uHgL92xJFyxA3C23JOwtufEYBT4czJqqkLqNgqk7bSwPN1gQbdtsK5CpUYpyFNxLTJjwML2EQcVK4qW06y5InSjHfx0kYZZhi8naoDwi68MqMwjUBsWbp4QTqC/2wVKbmUapTqHooYCR3DaZXpeBvvbG1TOMjHUHpsQIPOJ8Ya3bl0xJGN6eYcspZiwYXZrCT21CCfCwwioGO8bSZeE2yEVS6Ih1KZJaGB8AysdRBmCQtifLAcwWp8pa3YwSJnvex77Yo5WvU1EkXIsbC57EGSYgiQdsMZpA6TVA1Wm0TcExv8p36Yi5zS/Z5y0C69sg5vMB6bAgyqgrBF+h27RN/wCmOazFQ2U7T/CDO87yV3N7W+XU5tKaEyuwi2xUi+2x27zOOVz2WJcspYqsadugkHeLf1x2eRVMWG05XL6P8jvAGoBaT4eu/W/Ta2Ce97k/jta/j0wJyNUtzCxMHc7ztHp474HTriLyJ6ACB9cdO/EziMvVOppcjqHzIE9UUiY2uQCQfCfHDfEczSXTOmo4g6yWOodisgWt/fBMpkaNZaxQkc3+WnNBNydAkgW2GFjmUo1FQ6RYRrUgtOoyNQBsRBBA3FuuG6U1ZO3VtL0LadrX694BT7x5lYIsWmw6SYt2mMUjkmQqqPTJIF9QIbf702PrjVOE0WY6pDdepGx+Ff1ttOPf2c0yq0avvVNoKnT/ANpJ6Xkb4ovsBFBTkn394dMtTKQX1dNIW0jYyTE3tvhPKZUioAQw3kE3sJkDt4C+NV4MEcE0/HkUSdtrrO/STth/h+XpsoNRXFVX1AcuwuhkyJg3nx6YXqJypzGgW+ISnlM6KIUqS63Kiw7mB3jfUQDvPg1mMrUrwVqaTuYsFnYkfe9fphBOIU1XkVWIJUrC7ixNjcTa28Y2NHWzFagVltBmZ/pfpiMqFa9hmVqxItmaZjKrQDTUGpjBizPqG89YvyjbDmfQBVdNQAA38uUny29fDGuVz5p3qc1SAtlBMibybgkRYD540r8QapKshGoQCPeD6lRH98T1qzMdJBj6dMAXvFhwZFU1WZhKhtLN1ABgT1mYHjhzM8VZQq0VDMQLkEgeIsJPbzxPy2YdAoq1R71jyXBJg7an6+A27nB/fcuo1X1HpC9IhYImes/1xM+jctfxlCBtgLQTZYJq1hmkHUQNyx+COmx+txAnKGRrVSYCUkERJMmBAECcCzFSlRAaq4kmVl413vCzzegMzh+pmm0KeVZJMEGZa4kSdI8SegwHOuRcW7+zsh82t7GLHL+71KsFviepA1C5sDcC995+WC0wjiWX4p1LT2I3u+7eN98TqVYNypDAlS5kaSJkXHlguczkMRqfQoA5ARI6Db8Dj1RioC8eMKmt7nhK+Wr0VVSAiC/KsSOl49fLAnzWnSadMFe0mWm5Mi2/mYwDINqJLqqLaR05TCgekHxJPaMPVCFYsFTSCOax76jA8hE4nZxscxoQjsibKWKiFpjYD0mJuYm/ritkMkBMQSBIYTaPPsNh4+OE8vU1kFdZNz5RaSLgRuPz2xQDk2C6ZU3UEQTIid5/XmActBqLpkLM5X37OGI93PKmnaCYMbmIgdjODLwwFtTAwD39fL174czAZdRZSz/d/i3gAT/tfHj5NZb3jFwACqG6g9COXcW3HToScbhRkxYFztJOZVUbV7wlpnSsNHUy3w9tr4Bw7g1auz6xFjy3kibam6Tc9T9RixladOrIGmFhSZU7eAMA72InqemOgyFdAPdrYqOUHr5k7nr88bki4hkC0gcL9mg1NjUREEgFVcnTP3i0qG7Qwj6YR47wHL0lNSmJqLcmBBA+6eWZjse0747IZcyxB5j0EidhBg3EkfPEXj1JiNKfF2PaO3pHhfwwN9IvBA1G3CclwetRdpReYH4VUAk9bQTN+hv8sM0cqlQ+8VlfSbgTY33XVE+eFqHBVy7CoOYluYiRpMkAjqCPAgnbD+TyC1CagGlwZkkgk9eYxMm98aaynYmLNEg5Aj9DLJZW01ENz8asDG1+X9eOCZrg6lQUBWem1/EWkGLxG3XDXD3ZjoqRYwIJBXqQPLs3zx0VHLTqDAt18enSJ9PLpGJiGO0M2G84fIAMWotKEfdPTqpAEISLGYO58Dh5sgACpUggkkAR5+ffvfFjM8IAaRcjmSTF99IPaZidvLAKlcaZdSCJmB6YmcmNTsnMcYoDUJMgTY/CCNpvtJ79PnyHE6ZYatUCLRYCbmwv/cjtjs+MVVZQ0GLiTabxYD8PDHH8QMjlgne3h9Px6d8dj/jVsNRM5/8AyJJ6IkWuRACzE9Ym29hbfHmsi23XYdb9sEzdArG573FpvB7YSKsbgE/XHZJE4Ok3n2PjfsPlTqeitVWJ1QCzA+SnxvecchnODtS1CoVqU9/eMApWTbUdwwMdxj7LqRVuZAG5xy/GeF5TNszE1ASunlaBYzMEETMHxgYULjObds6oAY2Av3ThcmpFYU3qMXWPsm3YASNOpgWU7j/xHTFHJcQqoXYUKlVe6pAWNxqCzAMGwPrGK2c9jX90oo1yzKZUuqFr2+/aI3AIFhyzh3ifA8pk6TViar1Ah2UMSQJ+8DAJ8R54Loacib0gcGcdX43zRVRXCAzqLKqlj1I0kdN7T6Yc4xnaTaUyysUK9Bqlp3A3jyPkBiXS9oi2cp0SgqUqwQoyAajrTUVKgGVJ5SLlREkkYPmsxw1AGq0qtNVBZkZiC72Cv7lDqRYJEtpgnrM4bSdBuIqoH4GMHK1kljQejTKgaWJgnYsQSGBPe0GNsI0c2FZlVjcgMdLNF5kNpITvMjbpiDkPa3VmNLJVeg4FMAVWFRBIA0ksQvbTtBgk4+icD4g3OqzAfROghgbrpIDaahPQoSf4T0W5BJa14aEgBdohm8sygGDXEXa726yQCdyL+EkzhPJ5+Q4/aZqSWFNKZYpMWgDbw1AYb40Aay+7qVw4BVniuhMsCAVIA0G41GROk3iMJcPFQUkX9jEXLPJDsZILPMQepJFvCMSlV0kkZPXKg51AA4EDn845AqPTLLql1syQpgjSASy6oYxcSAbmMGT3iaRSdimiSxcck3CqFgQJsSxba/XDdTMo5TLijrYKVcFzTppA++wvtcwCPhMjE/OezuX0anrp8X2SIFid4AaWdhvc97QcKsrW1DHDjGgst9M1q5pEJCMgZRdlCSdoDlpZhHjv5Rihk8wzozMVNVLsFUsrEiZFxG06T188LL7N00pq66S+klmqEiZawkwFtOwMN0wsjD32kUlYC94JAv0Ro/dAnv2thdYKW6GI6kxC9KVMuqU1Lyyo8Bu8kxOonSJMCIHTBuK5dqaUyC2lReQpJ6MdWxJ228AMSjnKbAa6eg7OhYk9RJBiJHMB8pAxbWvKClIqCSANYZkETpIvYfSw6YkqM2raULa0Z4JmPfiKawylQwMgjlsL+J/HyxObNVKtb3aBaiqQHZhywCNMBTzARv4zfDWVoq4NSlUDktzoDYfd0sDpaQZ3i5FgDgvD6hAqmoArzEgELA5QdUQBfvIvtgLBTczxbVtLWSpwYBQCI1RY/wC9+8+PVt8w6LsFk3+Gb28IuB6dL45TJcY1SWA0WEqDJ0npaJi1rYfr8T161GtkjSLHfmL2/d6fPuMYjaZjoSZpmM09PQiJqao3LedQJB1R22J7yMFq8AQwSzswKtqUldRVtR1AzKsJEHYG3gX2T4ZWesr1JciRJsUEEggTa8AgdhYbnq8zwh45Rt44O7fGov25iiyq2lzacrWotM2E9reH4YDTqFXUzEHcCfpilnKJWQ1sTkooSZY+gwC8o4GWc0GW4nRUyraXG3QagIkdfL13wPMZJKgm8TItHT5z188BytaikQrtFySAJ7eO98Nni5f7sAbWJ/CMeBQyU06gOBOX9oRSo00R6g5upUNsDJIg9o1CIJF74XyuZV3DknSsKWgNrUTdtIjdmvaLz4dJnuFJmCvvVnTtuN4MW6SAfQYnHhOXp1ko0qmmowPIWmAssTfYi/ie+PFbDoz25zKmRyqMBDaGnYxpM9J6Wj5Yq5RDYEkR18B5YDw/IhaegAAqdgABHkI87YFxDNGnOkzYev8AaxwOwvFHpHSI7nqek9+bwi95PbfELP04R4NwDZZvfbFDNcV1KCIJaBpsDbz/AFviJVqmopBHKwMR38+04krupboxtFGAzOd9pqYQNFwInrE7GMRuA0DUbm/ywJRjsGBHQzezWx7nXLVDl6Y1a1WOaL3Ziw2kXBnxjfD55V0TyKAszE9TePoIGLqTMEFPifpF1FUsXOw+s5j2krLrf3ZhSbwLWsL7HbEGnXK211BfZDA+XfFzj1G5O4geESJFh57+eOfM/ur6z/XHdA6IE4NQ9MmW+Ee1nEKRc1BVrhtg7mF3JgC30gYtZH20MEvlawboEhgfwjFml7M5diIJE91284ecP0fYSi2zgx2kfifywxkrgWNpdSqUb3UmK5T2+oRzLWQ9mpPP/iCMbZ//AIqZQ0npH3t0Yf5bCZERMgifTBD7DwbGrH8NRT9GXE7M8C0NpZmUd3ZD+CjCmWttpB8Y/VRb+RHhOU9nuIftOXr09NOmU95UplTp93qlmCrrE7AWAsLkmx4eq3MT3JsfHf1x9dXgKm+uk3qn5sD9MET2ZpOQCaJPkD+E4V/2g/B6iHzNJhip6GfKMtkGKBg9Pe6mqitbwYifCMfQeD8J4pl0ao1V8vTChkFWs+kkfDThHBBgRzcpBE9IuD2BB2p0T6D/AOuMf2DeFAYqUuoBML/LBsd7gYHW9/hM8eTqB8QMs8B9vKLoHzdXKJmFdlBWohDAAKGFzpBvaTuTscMDjHDah0Uq9MuYimjg6jqZiUE2aZNom3hjl6v/AA8d41oWsBLMbR0u2wkx54Uf/ht1FNQR2dh5dcY73+IGalAj4SPOdUc9l1qog01Ki84VkQPAAXWHCDoxEnxuYOKKVOG1XqXpHMLP2a1D7z96NIaGYHaAYttjj6Xs/naAVaNMKRMnnctqjVOrUObSsx2tG2JL/wDD6s1QVAoovIYCnqUKRcFRpMd7HC9aiaaLHAt5zuuFCoagTXMAa2aBo0chIQiQTEg7G/mCvwpw7kVHq1KLcqghRVQgMNUSTuRMgal23xyicL4olQN76izDb3iAsfAtpVj6nFGnmOIqdTpSLCAPdSht1JJaetvHCWqDcRwoN7tKeboe/eTkytRRAarUUTJMwqOwve7AWkYb4L7Mn3Y9+CvUrTYw0ABZbVqhRA02ki8wCZh41nhUdkywUH4QZabgnVtuJ22PQ4sZLj+crSj5daRI+NSWiIJkFRvET5Yn1qOMNqNS0BxLgtFAEK6wxhTZmHaS028+wwHPcKZFLAB0UCaYNlJAj7umemogRIJmDjocjV1pqgCruFJBP3gDJt2MT+WFWrsFb7OXaJAWwjrLEb+R6bY1GAW7GLKsTYcJyqgZZWVQwqSJmIXWTyHptEsvQiJx0XAuBJViurFGBBueUkMQwZRYknUs7kATOEWyVQtLU1CCNgF2225bWgHaBe1+k4TpWBSufiAcQxHwkNIuQfvdvPGXpnPCeY1EHbOppqo+EC/bHrNGFqdSoQOUDw/LBHzIAkyPQn8MdFOVUyP9e8WHhOWVN4jn8xR+/TLH+XEarmsp/wDiYeqgfiTi1mczTYXamfP++JFehQ6rSPm8fgccitUJf+Pl+LzocnsBnV4H+oo/HcuvwJTHkQT9VwWj7QBrJT9ZP/1Aws2UpjZqY8mGEuLNo5AeQCWPpMYTrbhLhSotix8SYn7We0Fb3eigWDsJLLLEAbkRMAW5iIE44T2QzUZ2kXvpdeZiSbEGJJ/3JMnFT9qYs4Jh9ShItaGDc023UdRHS2CcC4GyAtVQe81SO87bdh3w8VNCFTvNNFbjTtPoVb2rDEqiRDFZ7gXHkOnqMSM1npRnYyTK0wN+l/KNTGf38JZLLGLi/wBO8eP674i8d9okpSKZV3Fp3C/WZ6+nzA1HqG25i+bp0xcYjeez5CtpIIsFOnx5mmLAWtvYbYLSzsUWdyWLAhdja5bYwNwsnYz2xzeSipRRy9R3rn4ZAA0te8TeDcfvRcjBMzWNdnozCUxzMAdEJaFi83jV13vaV8wBg8N57nL5HhJHCXJzasul5k83RRBZpOzRMGJEG2Ogr1NSsQdr/XtP6kYgNV93VOiSXUBjfZyrQNpkxcz8yZ04lxRr2AgmOsxtB8dh646CIXqAjqkTsEpkHjFs7Wi5I07+vUX6/wBcQc1nhqtO3eMb5muxDCbmL3BGxtzBb+R288KVqImxCD915m9xcLcRF/PHWFSwsJy+aBOoz6p/jFINdxHiZHnZHthjKZ+mS3u6Iqv2RqI/FVYj0wHI1KYAZcuFe8wApEbkCSvyw0mdy7t9pUI7Tyj5yo/HHWY3kqLKOW4tVEB8lUU+Cg/KH/LCvFqhrEHSUi7WIPod7+GNcxm/doVogMPutpBFz4T3m2EajgkBlBP72lSZmZJIk2wsDrjt4T9kqIBoIMjqSAfV3M4FSyeZqEAo7L3SvTKCO8UwR6TvvgtCmkSupZnnEpMby0Ei9vngeYUKT7hQWiQXtfqA7SxP0wrQDH3IEvcM4fWpyxqKpmAHIPya5jpE9NsVKmcqheYBj/CVM9gNWnHDJxrOagcxl/s1BulRg3eV08v/AInDz+09gaXv6jXlGBbbrqgfl64Q64sI1GF7kzp6vtAY0kEGf3qXTtzG/wAsapxu0FSJ7xb5CPrjnantElS1WhTmJup69zpMDf5YWcIVOmlQUHaaVTr4q4/AYjqICbmVI/VOto8YozZoPWQx/AEfLB04rSJj3pB7MwX6EDHz0cISozBqaalIvTaqgv1uWBHkZw7S4OqSoRjaf86okD/t+uJ2ROs+/GNDMeHvynbZvMgrbnHlq/LAlzikCaRBG1iPlbHMKppzoaqCN5rI8nsNdz54Yr8RNMwTVPiSSPSFxKyZxKFItmXaucT7yjylTHzOPKWeT7tMz3DIN/Jsc6faNVvqaexO3nqAPTsca1fahbwtRz2EH02+hjAc2/VD1r1zq6fENNvcNHfl8uhwy2ct8B+UfnjhqPtNmQZShViJgQs7dWGnBantVUYEPks2SOoFNifPSVnGmm3Z5j8xJZb/ANzuMvmGNtO1z4d5JsMU+H2cwbG209I/Ebze2ODy3Gzpvl6yjrqVfyZpwzw32rpBoeno8TTrKP8AuFPT9cYt1OBBqpcT6eowpm1Ph/2E/n+WJ3DvafKMtq9If/IPzjBMzx7LKf8AmqA/1r+Rx0qrK9P3+pzgjK20WzuX8VP+gj8DOJj5czEAx3DR9RhvNe1eVmP2imx8COu2Jef9o8qh5qyT21T84Nscd6YvidKizgZntWkRuKQHkPzGNc5l0qLzhYsSZgT3viZX9r8pPLJkTIDRG0k9sIZr2sCjUiBbxOm5tJjuB3vjRTJjtc6GjwilqV9IkbHoPH/acL8T4lQo6ryQJKgj6k2Hrji+I+1NdyU5hNlKgGT2gML/ADxpUyOq9TVr2HvHWfMKJIjvGMKBd5oct2yf7Qe2NWszUqY0U9oXcz0J7X2AAxP4NkudHqcqBwRY8xOy2FybAx0nFWhklUlhSWrEbg8pBEEyZabkgAWF8EQVDVL1FBZBaoV5aUc1iAAWho0rJkxIuMO5wadKC319+8ycoSbuYeg1RKxqmAii+vVckECYHLFiAJNhKiMSOKZhTTFOgJg6SFBJfQNzed5Yr0OHM/mkPu1qtNGnULOlw1SDMQP37wCYANyZky+KZ2rWNR0WotBi2jRChgu4A0gsAAPDbG0qZJuf1+zxnqjgY/ueUKi5aiQ5+3qEnTA5BGnVIPiQLbz54i5rMvUbQiwBYnbw8cWOLUqKLRAkPUUgghtQAMKXm51AAjtPXcsU8gyaLU0iSADJPgTpE+Wnvv0pWqtMauJkxpNUNuAiWS9lqhP2hVQoGsE3Exp5d5IvtijmMvlaZ0mhrMfFdfkBsMUK/wAGgXrPOtogkNsS0XN7kwQAIi+J7nRCh2EWIVlYD1I/XhtiT/IepufLEoHJ0T3eb081mVjTVpPA2mbdIgagcGHGqpha6ZdxG5m3qFP443fTGlaWYJ6c9MA+d1b5DBMpwgMCazmTsi1KhI8DNpx9bc3nBVcRU5/JLtW0EHakDA8f1GN6ftLQmUZj0LsCSfCd56xtgFXhtJalsvOm+psw1/EiCPnOHqeWU6SKagXI5i4juBCjtgb33taMAO4mUuKq8laqgTflI29Ln1wJ/aKmpC6y8/uEsR/5HG54dqBDJIG06QB1+Hr6zg+Wy1ddSr7tV7aI9YUCThZZf4mMAbjFRx2m2pQWEz8UkdLgBSfxwtl/aFkkDMc4soZUt5AGYP8AEJ+WLtPKUzeqF2HxIADPgbY2r5mnTnQKagGRoWZJ8VWRsMJdo5EPXF8j7QZ8G9Wkw2AOljt+6h1T0wVPajNrcoyk7zQqKT2j7MyN+p2wLM50sSGhhFiCkn0N/njTL5R3WzaBsVVmAI3+7y9Z6gxOJWKnJEoAYYUmWsj7Q1Xj3qus/wD9Zjz1NpgeEdcb5vNB1kPcEzqpTbzpzH1+mEcrkNE/aHSbFWLaegnrf+2HaVKkp+JZPbVO3RhcHyxG+nh9JQmrjJlPPVCAG0Ob84NNgYO8OQeouVtAvgGVTOIdT1AUBjmp0tMTuGpDl3m/yth7iPE6K8lU06igyA6S9iTclhIsOk98D/bsqOdqNSCYBYDR2GgCZnwBwu5/19Idhff1g8znKutirIwA5gavL3HwpYx0J7YXy3ESz6SnNeR7xysEAyCqwAel/TBa1Cg3MSUkyZZV22sAAY9b4TznCCzj3dczqJFMCkgNrwNC6ulxNpuMCGTYwiH4Sjm0gNFFrH7uYeJ8AAfwxEzOYrNLFAkGAGJJtFpamSZHWxE22wYcMzDXQgGbhXsesMoJmSBY/ljbM5LOxBZZJsCmvbYBkQQOm/Q4NSo/kPfnFtqPA+/KCy9QA3FRLQGWoXXxltYie5A2Iw//AIZWZopPEfBJYdJmzQDv1PfaTgT5auoirqFOwb7iDaLkmI8sVstRdPdscxR+H43B5QPutyKFHYtv3MyBvqyDPZUWM1oZLPNpL1qSif8AqhJvYXdCI6fF87TWyHCKmgNUXL1FP3lUNuQAfsoEdbeOObzns+WIqjNUzb42dREXgBRA3JsPHexj5ujpaWqz01B1cmB0LGbfS1sCyAzwbqncf4aEYqxVXknT7l9UWBJmAq33aLX2M4j57JqATpDEEimEC6SQQpmCeUAz4mBOOQbiCnWFq1jJuZEN2BAddUfoYbpZKvU06cvWaFtKOBf7xAtvtfAmjbjCFbrzLuWy1GNVSm4Ukafd021FiQLEAwvi0AX3NsM5z2kQKtMUgwACsarblbyCvUkdpxGPDswq65agASvPUVIIi1ySfIYjZekpZvf5gVCw/jPrCwWB812O841aanLZ84LOdgLTpcx7W5eVNamUAAQe7kEwRBABBIH7xBMeePctxjL89WmDoplY1EKVJjY3OpoZrg7TbbEOhl8pMLrYdxloBgd21S03sVtIkYBl66UaqOMk1TQZhiuliQRJHu9wTIuYIxjUUbAB+n1hCqyi5t77pU/xtK7Gll2QJdmLMQFAuWYupZrnpJvhsZ2lUQUk9/VekCFKo0nWGBOi1iTfWRv54QqcczjB2HuaUyebU7CTYDRTKg9Nh07YkjK56ppTU609/s+QGTBJmCd9z3x4UlHEC3b+szDUY8CfCUDSTJ1RWqs1RyGBpBRI1Lpj3kwDB3XWRhVOM1qoqChl1pJU+L4qrACQLsd7m+98NZb2ZWm3+Wah7kry/uzcGYvYD646B+GqtNxVqGlTIIK0qfu4B6tUqbg9QCJ+uAflNNbfyPX+h6X84Scnfjge+J+05nKZbL0GJrlmqOPvuWZiOy07/M4pZZnclkpNQW/2lUczb2gy3XqTjXKcey+XHuspResxHxAXnvqIv6CO2NMnls5mJFep7mnJIVSCxncaiZUdz9MLcsbs+P8A0fov5uIxNI6KZ7h9WhFziqpYAyqwaj8xjbaOQTYALJxyueyettQSoZG7tpJ8liw7DFP2g4jRy8UKCAlTLiZWY6/vt4nHP1s9Vcz6fqMW8losBrGL9fVIuVVRfSeHVOry3EZEvVFtlp6j9XiPkcVMjWWpAdWI3MyNPkQVF++IeR4BSDaqjkKdhr0fOL/oYbpZOkjE06jaRcEkkDpJ6HzJ2x9EHvuJxhjaOnIUKx1CvocWGlz6EnUQTfe+ANlKlIz+11SD2AJJ6bNPriXm8m1ZYOaYgTJiEPyPfuceZfglAD/qu9oaKcX3CqW+pwrY4jb3j9Tij0wSRmGkTLAqBO0k9O23njGztRzHumYbA6gw89RJI9TgFDh4U6ddRbQSXQKoPgXN/wCVTjbL5euWQKKKpqiXdG1f93cdgPIYAknMaCRi8Y/bFUH3gDvsEB94w+v1m2C5bL+9IYj3ai40khht8TC0TOx9cArUc0gVQlIX6PKCdj8YBFvAAkb4aqUM47KlPM0mP/40AU+JJINh4HttgDkXhXINjKhorJBbpuLeJvv9cDrV6AB+1XyXUfHoLn/Vjl8/RrLWKVKlQRfm9+0jzQAR5GPHGzMGEJVlp2p06i33PMuthid0HWZQtY7WErvXQElK1aQfhNIgz1EkCfXG9Xi6IArv5+85AQO3KT8j5dMc5V4qlEe7Io6rTy1SB5yFJNhN48MC4dnaTP8A/wAUEGRqoaVE/wAQWRBj4jGFGl1whW6p0lDidDUfcnLEgTOkkBTJaCYIMRcgAX9V6ntVSJ0U/c6gfidGZfNSWA1eNttzie1SmNRrBqgP7jkqSIuE0qsdjf1wJGoGWXJ1GI2JYW81NtjgCi8R9IYqNwI9ZfyPF3RGfXl6hc3cl7TsAqlt+0Lt1wvU9pGctTWC2x0UyAvQANVgD1B8AbYk0zSP/RqiDuSwsYmWBAAsL7dh1J6OQRjINMntpqVJB8VFvM/lhBpoDdh6RwqORZTMzHtA2mahOoTGliC3hqXSBHgO3njUe1tR4VKYJtJbU1/9TH9db4az9TKLyOZcAAgTK279BEdMTCMqRp54PZjJmTsW2tE2G22CUoR8B+0F9YPxCFT22zFNi1NaanYn3Y+QE326z+EK0+KNUb7SirzFxTpowjswUH9RhyllqDgBXGofdcoG8BcwenXth6hkqd9RErNov6X3H5481VBsuYK0qhyWER/bqNNzrpF1m61KdN7yTBJBIAkWDW9TJq3tJR0aFoUGHQe5pgibwOUiJtt+YxQocOWsfgJmd/C8mfnGHOH8EprTV2qKlNnKhjzQRPKFW8za4vhH+SmxBJjjQbcEARWl7V5oLCoqKTIVVUEQDuFQTvv+GJmc9pcyzhmr1FcCFgvCwI62sDHrvjtqnBshSqtTrZhC+kMFWSxG45dJMmRAF/TePxvPUVamlLKe51sE95WqVDpA063eloWFEkASCSp5dhgkHHTbvP8AcBjwDen9TjmylVyD73XJnr133tPnhr/Da7nSpi28sLdZHT1GKPFvaWmtUfstNaqiAC9Ii/kYEW6qDe0ETiZ/iGceCBG0XEn/AEqR5xht6pzgd8VppdZPdKycEWnpDsoKxOsgb36EXgyOvTDVTiVJNOqqZjaigYkeZQYh0coZIeotMzDBFHxSZDddQIvEx3xSXh9494DFpDkN1t8UbTvOJqirfpm8opuQOgLRqpx3Lhyv2p/if3hJHgBbykDCmY4vUrhgFZF2GqoVIj7x0xJ8JxsuWppU5C+r4Yjo1ySVE/rcYZpZa4YMPHdzeTck2PhfCrU0yB5xhao2CfKJZXL5mIDKig2MEkzvzOxPbHuZoq7k62cmBHQREneJHj88UTk1BJk2Mw1t+56T2wzlqDEDlVB3sbTv5+eANbN/1+zNFPhFeGZRgCNTFRE239Rcj1jCHFfaNaINOm3vqu0L8C+v5Dtvh/2kSE90pF/jZmOw6QDN/liAczw+hA/zWH7ot5TJGDo0w51MCewD6mBVdk6KkDtJ+kjZbJOxJ0hmYyRvv1A6+k4fXIGLKvoQJ8SNDX9cb5v2zEFaNBUB3JN/oMQKnEmYyQCfGT9Zx01Ws/xDT6znNzabG/pOrq/D6fnjn/aDb/Ufzx7jMdVuMgTeacK/yj/N+WLeU+7+uuMxmFrDO8Pxr4fX82wj9w/yt+IxmMxs9xi/EPiofzH8Vx0Cf5tP+U/+2MxmBT4oYkD2t/p+eL/sH19PxxmMwFT4TG0vmDvlb23+Kp/KPxGOJ4V/l1PNf/ZcZjMScl+UPCO5T84+Mcr/APMVPMf+2Oh4L/y5/wBf54zGYVyn5YjuS/MPjNPaL/p+Z/8AU424fv8A92PcZib+AlZ+YYpxT4k/lXGZ7/IT/wCX/wBaeMxmAT4RPVPiM4rO/BihkfgXz/IY9xmOm3wTmr8ct+1X/Jj+cfhjsP8Ahl/yFL/9gYzGYipfI8ZZX+Z4QHsJtX/nf/3OPnA2f+ZvwGMxmGUePfMrbxzJ7U/5v6YqNs/85/PGYzAVd4KfDJfDfjH8jfg+KtD/AC0/l/MY9xmMrb++2ep+/SM5Xr6fhipw34aX85/BseYzENb35Sylv765Py/wVP8A/YY6Kht/qH/tjMZhdaFS9+s+We23/Nv5DEPGYzH01H5a904lb5jd89xtjMZgjFT/2Q=="/>
          <p:cNvSpPr>
            <a:spLocks noChangeAspect="1" noChangeArrowheads="1"/>
          </p:cNvSpPr>
          <p:nvPr/>
        </p:nvSpPr>
        <p:spPr bwMode="auto">
          <a:xfrm>
            <a:off x="673100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73" y="2362200"/>
            <a:ext cx="3927744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828800"/>
            <a:ext cx="2466975" cy="2251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76386"/>
            <a:ext cx="4876800" cy="296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949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2455"/>
            <a:ext cx="8229600" cy="1143000"/>
          </a:xfrm>
        </p:spPr>
        <p:txBody>
          <a:bodyPr/>
          <a:lstStyle/>
          <a:p>
            <a:r>
              <a:rPr lang="en-US" dirty="0" smtClean="0"/>
              <a:t>Waves in Everyday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9393" y="141616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Sound moves through matter and vibrates our ear drums so we can hear.</a:t>
            </a:r>
          </a:p>
          <a:p>
            <a:endParaRPr lang="en-US" dirty="0" smtClean="0"/>
          </a:p>
          <a:p>
            <a:r>
              <a:rPr lang="en-US" dirty="0" smtClean="0"/>
              <a:t>Light is a special kind of wave made of photons that help us see.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can drop a rock into a pond and see waves form.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540" y="1857563"/>
            <a:ext cx="1289060" cy="96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621" y="3352800"/>
            <a:ext cx="299085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5410200"/>
            <a:ext cx="271462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7537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All waves can be categorized as either mechanical or electromagnetic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Mechanical waves- require a medium. This means that they have to have some sort of matter to travel through.</a:t>
            </a:r>
            <a:r>
              <a:rPr lang="en-US" dirty="0" smtClean="0"/>
              <a:t> One example is sound. </a:t>
            </a:r>
            <a:r>
              <a:rPr lang="en-US" dirty="0" smtClean="0">
                <a:solidFill>
                  <a:srgbClr val="FF0000"/>
                </a:solidFill>
              </a:rPr>
              <a:t>Sound can travel through air, water, or solids, but it cant travel through a vacuum</a:t>
            </a:r>
            <a:r>
              <a:rPr lang="en-US" dirty="0" smtClean="0"/>
              <a:t>. It needs the medium to help it travel.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Electromagnetic waves- are waves that can travel through a vacuum (empty space). </a:t>
            </a:r>
            <a:r>
              <a:rPr lang="en-US" dirty="0" smtClean="0"/>
              <a:t>They do not need a medium or matter. </a:t>
            </a:r>
            <a:r>
              <a:rPr lang="en-US" dirty="0" smtClean="0">
                <a:solidFill>
                  <a:srgbClr val="FF0000"/>
                </a:solidFill>
              </a:rPr>
              <a:t>They travel through electrical and magnetic fields that are generated by charged particles.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622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238" y="1143000"/>
            <a:ext cx="8229600" cy="4906963"/>
          </a:xfrm>
        </p:spPr>
        <p:txBody>
          <a:bodyPr/>
          <a:lstStyle/>
          <a:p>
            <a:r>
              <a:rPr lang="en-US" dirty="0" smtClean="0"/>
              <a:t>Mechanical Waves examples: water waves, seismic waves, and waves traveling through a spring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Electromagnetic waves examples: light, microwaves, radio waves, and x-rays</a:t>
            </a:r>
            <a:endParaRPr lang="en-US" dirty="0"/>
          </a:p>
        </p:txBody>
      </p:sp>
      <p:pic>
        <p:nvPicPr>
          <p:cNvPr id="1026" name="Picture 2" descr="http://t0.gstatic.com/images?q=tbn:ANd9GcRMIEibh6G2GyAiEKqO_g8hfnZiSt8gh2QoUti0x5vdpbmutAa4:upload.wikimedia.org/wikipedia/commons/4/4a/Espejo_(320718588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0980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3.gstatic.com/images?q=tbn:ANd9GcQ3Cgi0MD_b5ug7h9y9Nrqm0ys91gIvtItFmxoZb_7KTD05i5vx:media.learn.uci.edu/cat/media/OC08/11004/OC0811004_Spir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2209800"/>
            <a:ext cx="2143125" cy="179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2.gstatic.com/images?q=tbn:ANd9GcQY5LR5_SnfuccU221OVn1-J7comqTvaJXZBdAsKMokzEmjXXLu:amazing-space.stsci.edu/resources/qa/graphics/qa_emchar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937125"/>
            <a:ext cx="5862637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30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14955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does a wave transfer</a:t>
            </a:r>
            <a:br>
              <a:rPr lang="en-US" dirty="0" smtClean="0"/>
            </a:br>
            <a:r>
              <a:rPr lang="en-US" dirty="0" smtClean="0"/>
              <a:t>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2936"/>
            <a:ext cx="8496300" cy="536065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Transverse waves- are waves where the disturbance moves perpendicular to the direction of the wave. </a:t>
            </a:r>
            <a:r>
              <a:rPr lang="en-US" dirty="0" smtClean="0"/>
              <a:t>One example is a water wave  where water moves up and down as the wave passes through the ocean.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Longitudinal waves- are waves where the disturbance moves in the same direction as the wave.</a:t>
            </a:r>
            <a:r>
              <a:rPr lang="en-US" dirty="0" smtClean="0"/>
              <a:t> One example of this is a wave moving through a stretched out slinky or spring</a:t>
            </a:r>
            <a:endParaRPr lang="en-US" dirty="0"/>
          </a:p>
        </p:txBody>
      </p:sp>
      <p:pic>
        <p:nvPicPr>
          <p:cNvPr id="2050" name="Picture 2" descr="http://t3.gstatic.com/images?q=tbn:ANd9GcRzHfQj2qQeNjEb-XS69q5lUS4MVmlrIsbbPFx_M6rSJAsTIzNd:www.regentsprep.org/Regents/math/ALGEBRA/AC3/perpp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-1"/>
            <a:ext cx="2752725" cy="167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3.gstatic.com/images?q=tbn:ANd9GcRXmxB4zqrhZtPGvMxpaXGZO-eyZQYyNeU53zsRimzTEhqXkiZW:getting-in.com/wp-content/uploads/2012/11/Transverse-and-Longitudinal-Waves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193597"/>
            <a:ext cx="41910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583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306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What is a wave?</vt:lpstr>
      <vt:lpstr>What are waves?</vt:lpstr>
      <vt:lpstr>Waves in Everyday life</vt:lpstr>
      <vt:lpstr>Types of waves</vt:lpstr>
      <vt:lpstr>Types of waves</vt:lpstr>
      <vt:lpstr>How does a wave transfer  energy?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wave?</dc:title>
  <dc:creator>user</dc:creator>
  <cp:lastModifiedBy>Georgakakis Nicole</cp:lastModifiedBy>
  <cp:revision>10</cp:revision>
  <dcterms:created xsi:type="dcterms:W3CDTF">2014-01-06T13:23:08Z</dcterms:created>
  <dcterms:modified xsi:type="dcterms:W3CDTF">2016-02-24T19:12:10Z</dcterms:modified>
</cp:coreProperties>
</file>